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5" r:id="rId2"/>
    <p:sldId id="268" r:id="rId3"/>
    <p:sldId id="303" r:id="rId4"/>
    <p:sldId id="310" r:id="rId5"/>
    <p:sldId id="304" r:id="rId6"/>
    <p:sldId id="305" r:id="rId7"/>
    <p:sldId id="312" r:id="rId8"/>
    <p:sldId id="313" r:id="rId9"/>
    <p:sldId id="314" r:id="rId10"/>
    <p:sldId id="315" r:id="rId11"/>
    <p:sldId id="316" r:id="rId12"/>
    <p:sldId id="317" r:id="rId13"/>
    <p:sldId id="289" r:id="rId14"/>
    <p:sldId id="309" r:id="rId15"/>
    <p:sldId id="318" r:id="rId16"/>
    <p:sldId id="291" r:id="rId17"/>
    <p:sldId id="319" r:id="rId18"/>
    <p:sldId id="307" r:id="rId19"/>
    <p:sldId id="320" r:id="rId20"/>
    <p:sldId id="321" r:id="rId21"/>
    <p:sldId id="322" r:id="rId22"/>
    <p:sldId id="302" r:id="rId23"/>
    <p:sldId id="323" r:id="rId24"/>
    <p:sldId id="294" r:id="rId25"/>
    <p:sldId id="282" r:id="rId26"/>
    <p:sldId id="287" r:id="rId27"/>
    <p:sldId id="286" r:id="rId28"/>
    <p:sldId id="28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6E6E6"/>
    <a:srgbClr val="2E75B6"/>
    <a:srgbClr val="233C7B"/>
    <a:srgbClr val="92D050"/>
    <a:srgbClr val="C5E0B4"/>
    <a:srgbClr val="94B67E"/>
    <a:srgbClr val="A9D18E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8195" autoAdjust="0"/>
  </p:normalViewPr>
  <p:slideViewPr>
    <p:cSldViewPr snapToGrid="0" snapToObjects="1">
      <p:cViewPr>
        <p:scale>
          <a:sx n="100" d="100"/>
          <a:sy n="100" d="100"/>
        </p:scale>
        <p:origin x="2404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yeon kim" userId="3216811d71a907b7" providerId="LiveId" clId="{1CB6AC4E-3B46-4C47-BC6B-0AC879BE58E7}"/>
    <pc:docChg chg="undo custSel addSld delSld modSld sldOrd">
      <pc:chgData name="hoyeon kim" userId="3216811d71a907b7" providerId="LiveId" clId="{1CB6AC4E-3B46-4C47-BC6B-0AC879BE58E7}" dt="2025-12-05T05:30:47.157" v="13666" actId="20577"/>
      <pc:docMkLst>
        <pc:docMk/>
      </pc:docMkLst>
      <pc:sldChg chg="modSp mod">
        <pc:chgData name="hoyeon kim" userId="3216811d71a907b7" providerId="LiveId" clId="{1CB6AC4E-3B46-4C47-BC6B-0AC879BE58E7}" dt="2025-12-03T02:46:32.900" v="10778" actId="20577"/>
        <pc:sldMkLst>
          <pc:docMk/>
          <pc:sldMk cId="2724602649" sldId="268"/>
        </pc:sldMkLst>
        <pc:spChg chg="mod">
          <ac:chgData name="hoyeon kim" userId="3216811d71a907b7" providerId="LiveId" clId="{1CB6AC4E-3B46-4C47-BC6B-0AC879BE58E7}" dt="2025-12-03T02:46:32.900" v="10778" actId="20577"/>
          <ac:spMkLst>
            <pc:docMk/>
            <pc:sldMk cId="2724602649" sldId="268"/>
            <ac:spMk id="9" creationId="{16BEDFE0-A7C5-02A7-8457-0D45FA38E543}"/>
          </ac:spMkLst>
        </pc:spChg>
      </pc:sldChg>
      <pc:sldChg chg="modSp mod">
        <pc:chgData name="hoyeon kim" userId="3216811d71a907b7" providerId="LiveId" clId="{1CB6AC4E-3B46-4C47-BC6B-0AC879BE58E7}" dt="2025-12-03T03:06:16.788" v="10780" actId="20577"/>
        <pc:sldMkLst>
          <pc:docMk/>
          <pc:sldMk cId="1678247025" sldId="282"/>
        </pc:sldMkLst>
        <pc:spChg chg="mod">
          <ac:chgData name="hoyeon kim" userId="3216811d71a907b7" providerId="LiveId" clId="{1CB6AC4E-3B46-4C47-BC6B-0AC879BE58E7}" dt="2025-12-03T03:06:16.788" v="10780" actId="20577"/>
          <ac:spMkLst>
            <pc:docMk/>
            <pc:sldMk cId="1678247025" sldId="282"/>
            <ac:spMk id="6" creationId="{65810F1B-E57C-3EF3-DBB1-806A2CB07BC2}"/>
          </ac:spMkLst>
        </pc:spChg>
      </pc:sldChg>
      <pc:sldChg chg="modSp mod">
        <pc:chgData name="hoyeon kim" userId="3216811d71a907b7" providerId="LiveId" clId="{1CB6AC4E-3B46-4C47-BC6B-0AC879BE58E7}" dt="2025-12-03T03:06:27.839" v="10788" actId="20577"/>
        <pc:sldMkLst>
          <pc:docMk/>
          <pc:sldMk cId="447445126" sldId="284"/>
        </pc:sldMkLst>
        <pc:spChg chg="mod">
          <ac:chgData name="hoyeon kim" userId="3216811d71a907b7" providerId="LiveId" clId="{1CB6AC4E-3B46-4C47-BC6B-0AC879BE58E7}" dt="2025-12-03T03:06:27.839" v="10788" actId="20577"/>
          <ac:spMkLst>
            <pc:docMk/>
            <pc:sldMk cId="447445126" sldId="284"/>
            <ac:spMk id="6" creationId="{50E592DB-7A7C-9F9E-BAD8-22B4D197A8E9}"/>
          </ac:spMkLst>
        </pc:spChg>
      </pc:sldChg>
      <pc:sldChg chg="modSp mod">
        <pc:chgData name="hoyeon kim" userId="3216811d71a907b7" providerId="LiveId" clId="{1CB6AC4E-3B46-4C47-BC6B-0AC879BE58E7}" dt="2025-12-03T03:06:22.639" v="10784" actId="20577"/>
        <pc:sldMkLst>
          <pc:docMk/>
          <pc:sldMk cId="1471611941" sldId="286"/>
        </pc:sldMkLst>
        <pc:spChg chg="mod">
          <ac:chgData name="hoyeon kim" userId="3216811d71a907b7" providerId="LiveId" clId="{1CB6AC4E-3B46-4C47-BC6B-0AC879BE58E7}" dt="2025-12-03T03:06:22.639" v="10784" actId="20577"/>
          <ac:spMkLst>
            <pc:docMk/>
            <pc:sldMk cId="1471611941" sldId="286"/>
            <ac:spMk id="6" creationId="{972D56E0-9631-356B-4684-BFB7E9CD74B2}"/>
          </ac:spMkLst>
        </pc:spChg>
      </pc:sldChg>
      <pc:sldChg chg="modSp mod">
        <pc:chgData name="hoyeon kim" userId="3216811d71a907b7" providerId="LiveId" clId="{1CB6AC4E-3B46-4C47-BC6B-0AC879BE58E7}" dt="2025-12-03T03:06:19.913" v="10782" actId="20577"/>
        <pc:sldMkLst>
          <pc:docMk/>
          <pc:sldMk cId="2279612481" sldId="287"/>
        </pc:sldMkLst>
        <pc:spChg chg="mod">
          <ac:chgData name="hoyeon kim" userId="3216811d71a907b7" providerId="LiveId" clId="{1CB6AC4E-3B46-4C47-BC6B-0AC879BE58E7}" dt="2025-12-03T03:06:19.913" v="10782" actId="20577"/>
          <ac:spMkLst>
            <pc:docMk/>
            <pc:sldMk cId="2279612481" sldId="287"/>
            <ac:spMk id="6" creationId="{86C4C3F1-9CC8-6CD4-1EF8-482D640E811C}"/>
          </ac:spMkLst>
        </pc:spChg>
      </pc:sldChg>
      <pc:sldChg chg="modSp mod">
        <pc:chgData name="hoyeon kim" userId="3216811d71a907b7" providerId="LiveId" clId="{1CB6AC4E-3B46-4C47-BC6B-0AC879BE58E7}" dt="2025-12-03T10:51:43.389" v="10900" actId="20577"/>
        <pc:sldMkLst>
          <pc:docMk/>
          <pc:sldMk cId="709666137" sldId="289"/>
        </pc:sldMkLst>
        <pc:spChg chg="mod">
          <ac:chgData name="hoyeon kim" userId="3216811d71a907b7" providerId="LiveId" clId="{1CB6AC4E-3B46-4C47-BC6B-0AC879BE58E7}" dt="2025-12-01T08:24:11.814" v="4343" actId="20577"/>
          <ac:spMkLst>
            <pc:docMk/>
            <pc:sldMk cId="709666137" sldId="289"/>
            <ac:spMk id="6" creationId="{A184AF72-0CB1-FFC5-4D1F-3A47CAD6132C}"/>
          </ac:spMkLst>
        </pc:spChg>
        <pc:spChg chg="mod">
          <ac:chgData name="hoyeon kim" userId="3216811d71a907b7" providerId="LiveId" clId="{1CB6AC4E-3B46-4C47-BC6B-0AC879BE58E7}" dt="2025-12-01T08:21:56.933" v="4314" actId="20577"/>
          <ac:spMkLst>
            <pc:docMk/>
            <pc:sldMk cId="709666137" sldId="289"/>
            <ac:spMk id="9" creationId="{9704E584-4FE5-5D0B-DC0C-B67785CA0C5A}"/>
          </ac:spMkLst>
        </pc:spChg>
        <pc:spChg chg="mod">
          <ac:chgData name="hoyeon kim" userId="3216811d71a907b7" providerId="LiveId" clId="{1CB6AC4E-3B46-4C47-BC6B-0AC879BE58E7}" dt="2025-12-03T10:51:43.389" v="10900" actId="20577"/>
          <ac:spMkLst>
            <pc:docMk/>
            <pc:sldMk cId="709666137" sldId="289"/>
            <ac:spMk id="10" creationId="{E82354B4-1771-0519-EF89-A09421C0DB26}"/>
          </ac:spMkLst>
        </pc:spChg>
      </pc:sldChg>
      <pc:sldChg chg="addSp delSp modSp mod">
        <pc:chgData name="hoyeon kim" userId="3216811d71a907b7" providerId="LiveId" clId="{1CB6AC4E-3B46-4C47-BC6B-0AC879BE58E7}" dt="2025-12-04T08:27:24.067" v="11267" actId="12788"/>
        <pc:sldMkLst>
          <pc:docMk/>
          <pc:sldMk cId="1305162182" sldId="291"/>
        </pc:sldMkLst>
        <pc:spChg chg="add">
          <ac:chgData name="hoyeon kim" userId="3216811d71a907b7" providerId="LiveId" clId="{1CB6AC4E-3B46-4C47-BC6B-0AC879BE58E7}" dt="2025-12-04T08:24:09.508" v="11230"/>
          <ac:spMkLst>
            <pc:docMk/>
            <pc:sldMk cId="1305162182" sldId="291"/>
            <ac:spMk id="2" creationId="{CD32E04C-CB60-F03D-7A0A-175588200EBD}"/>
          </ac:spMkLst>
        </pc:spChg>
        <pc:spChg chg="mod">
          <ac:chgData name="hoyeon kim" userId="3216811d71a907b7" providerId="LiveId" clId="{1CB6AC4E-3B46-4C47-BC6B-0AC879BE58E7}" dt="2025-12-01T08:24:20.336" v="4344"/>
          <ac:spMkLst>
            <pc:docMk/>
            <pc:sldMk cId="1305162182" sldId="291"/>
            <ac:spMk id="6" creationId="{6AA78CA7-6E77-CF69-D6B0-948236331A37}"/>
          </ac:spMkLst>
        </pc:spChg>
        <pc:spChg chg="mod">
          <ac:chgData name="hoyeon kim" userId="3216811d71a907b7" providerId="LiveId" clId="{1CB6AC4E-3B46-4C47-BC6B-0AC879BE58E7}" dt="2025-12-04T08:27:11.395" v="11262" actId="20577"/>
          <ac:spMkLst>
            <pc:docMk/>
            <pc:sldMk cId="1305162182" sldId="291"/>
            <ac:spMk id="9" creationId="{150E5A78-88E0-362D-5C61-9BBDF7BEE778}"/>
          </ac:spMkLst>
        </pc:spChg>
        <pc:picChg chg="add mod">
          <ac:chgData name="hoyeon kim" userId="3216811d71a907b7" providerId="LiveId" clId="{1CB6AC4E-3B46-4C47-BC6B-0AC879BE58E7}" dt="2025-12-04T08:27:24.067" v="11267" actId="12788"/>
          <ac:picMkLst>
            <pc:docMk/>
            <pc:sldMk cId="1305162182" sldId="291"/>
            <ac:picMk id="4" creationId="{C66E825F-21D2-89FE-BA41-B2D1B8A67A36}"/>
          </ac:picMkLst>
        </pc:picChg>
      </pc:sldChg>
      <pc:sldChg chg="addSp delSp modSp mod">
        <pc:chgData name="hoyeon kim" userId="3216811d71a907b7" providerId="LiveId" clId="{1CB6AC4E-3B46-4C47-BC6B-0AC879BE58E7}" dt="2025-12-05T05:29:42.926" v="13665" actId="1076"/>
        <pc:sldMkLst>
          <pc:docMk/>
          <pc:sldMk cId="464844687" sldId="294"/>
        </pc:sldMkLst>
        <pc:spChg chg="add mod">
          <ac:chgData name="hoyeon kim" userId="3216811d71a907b7" providerId="LiveId" clId="{1CB6AC4E-3B46-4C47-BC6B-0AC879BE58E7}" dt="2025-12-05T05:29:38.443" v="13664" actId="1076"/>
          <ac:spMkLst>
            <pc:docMk/>
            <pc:sldMk cId="464844687" sldId="294"/>
            <ac:spMk id="4" creationId="{E4ACC4B1-2661-B478-E5DE-C3A161F5956A}"/>
          </ac:spMkLst>
        </pc:spChg>
        <pc:spChg chg="add mod">
          <ac:chgData name="hoyeon kim" userId="3216811d71a907b7" providerId="LiveId" clId="{1CB6AC4E-3B46-4C47-BC6B-0AC879BE58E7}" dt="2025-12-05T05:28:23.202" v="13646" actId="164"/>
          <ac:spMkLst>
            <pc:docMk/>
            <pc:sldMk cId="464844687" sldId="294"/>
            <ac:spMk id="5" creationId="{EAF704F9-861F-3239-95F6-16164DF7C65E}"/>
          </ac:spMkLst>
        </pc:spChg>
        <pc:spChg chg="mod">
          <ac:chgData name="hoyeon kim" userId="3216811d71a907b7" providerId="LiveId" clId="{1CB6AC4E-3B46-4C47-BC6B-0AC879BE58E7}" dt="2025-12-01T08:33:27.836" v="4707" actId="20577"/>
          <ac:spMkLst>
            <pc:docMk/>
            <pc:sldMk cId="464844687" sldId="294"/>
            <ac:spMk id="6" creationId="{0353577F-D33D-19C0-9898-E57C245AD1DC}"/>
          </ac:spMkLst>
        </pc:spChg>
        <pc:spChg chg="del">
          <ac:chgData name="hoyeon kim" userId="3216811d71a907b7" providerId="LiveId" clId="{1CB6AC4E-3B46-4C47-BC6B-0AC879BE58E7}" dt="2025-12-05T05:26:03.500" v="13616" actId="478"/>
          <ac:spMkLst>
            <pc:docMk/>
            <pc:sldMk cId="464844687" sldId="294"/>
            <ac:spMk id="7" creationId="{3AC15AC6-D0EF-A742-D014-DBED5EE3480B}"/>
          </ac:spMkLst>
        </pc:spChg>
        <pc:spChg chg="del">
          <ac:chgData name="hoyeon kim" userId="3216811d71a907b7" providerId="LiveId" clId="{1CB6AC4E-3B46-4C47-BC6B-0AC879BE58E7}" dt="2025-12-05T05:26:10.442" v="13619" actId="478"/>
          <ac:spMkLst>
            <pc:docMk/>
            <pc:sldMk cId="464844687" sldId="294"/>
            <ac:spMk id="8" creationId="{9E913EA2-1357-C299-1197-D6C7AB0F4681}"/>
          </ac:spMkLst>
        </pc:spChg>
        <pc:spChg chg="mod ord">
          <ac:chgData name="hoyeon kim" userId="3216811d71a907b7" providerId="LiveId" clId="{1CB6AC4E-3B46-4C47-BC6B-0AC879BE58E7}" dt="2025-12-05T05:29:18.339" v="13662" actId="20577"/>
          <ac:spMkLst>
            <pc:docMk/>
            <pc:sldMk cId="464844687" sldId="294"/>
            <ac:spMk id="9" creationId="{F1E4F4AB-AA23-1116-BB79-E7E0BBA941C5}"/>
          </ac:spMkLst>
        </pc:spChg>
        <pc:spChg chg="add mod">
          <ac:chgData name="hoyeon kim" userId="3216811d71a907b7" providerId="LiveId" clId="{1CB6AC4E-3B46-4C47-BC6B-0AC879BE58E7}" dt="2025-12-05T05:28:15.189" v="13639" actId="164"/>
          <ac:spMkLst>
            <pc:docMk/>
            <pc:sldMk cId="464844687" sldId="294"/>
            <ac:spMk id="12" creationId="{B704F397-2906-0FBF-79BE-FB8FFA41EA24}"/>
          </ac:spMkLst>
        </pc:spChg>
        <pc:grpChg chg="add del mod">
          <ac:chgData name="hoyeon kim" userId="3216811d71a907b7" providerId="LiveId" clId="{1CB6AC4E-3B46-4C47-BC6B-0AC879BE58E7}" dt="2025-12-05T05:28:19.098" v="13643" actId="478"/>
          <ac:grpSpMkLst>
            <pc:docMk/>
            <pc:sldMk cId="464844687" sldId="294"/>
            <ac:grpSpMk id="13" creationId="{9BEBA668-D738-63B1-6E3A-367EFF41918B}"/>
          </ac:grpSpMkLst>
        </pc:grpChg>
        <pc:grpChg chg="add mod">
          <ac:chgData name="hoyeon kim" userId="3216811d71a907b7" providerId="LiveId" clId="{1CB6AC4E-3B46-4C47-BC6B-0AC879BE58E7}" dt="2025-12-05T05:29:42.926" v="13665" actId="1076"/>
          <ac:grpSpMkLst>
            <pc:docMk/>
            <pc:sldMk cId="464844687" sldId="294"/>
            <ac:grpSpMk id="14" creationId="{43FD8E26-CF44-E672-0DD8-4ACF3301CB5D}"/>
          </ac:grpSpMkLst>
        </pc:grpChg>
        <pc:picChg chg="mod">
          <ac:chgData name="hoyeon kim" userId="3216811d71a907b7" providerId="LiveId" clId="{1CB6AC4E-3B46-4C47-BC6B-0AC879BE58E7}" dt="2025-12-05T05:28:23.202" v="13646" actId="164"/>
          <ac:picMkLst>
            <pc:docMk/>
            <pc:sldMk cId="464844687" sldId="294"/>
            <ac:picMk id="3" creationId="{1AC3F54F-A49E-AF0B-B4CB-39CF31829C15}"/>
          </ac:picMkLst>
        </pc:picChg>
        <pc:picChg chg="add mod">
          <ac:chgData name="hoyeon kim" userId="3216811d71a907b7" providerId="LiveId" clId="{1CB6AC4E-3B46-4C47-BC6B-0AC879BE58E7}" dt="2025-12-05T05:28:15.189" v="13639" actId="164"/>
          <ac:picMkLst>
            <pc:docMk/>
            <pc:sldMk cId="464844687" sldId="294"/>
            <ac:picMk id="10" creationId="{F3B4A2CC-A767-46CF-0991-B9DE5A0B50FF}"/>
          </ac:picMkLst>
        </pc:picChg>
        <pc:cxnChg chg="del mod">
          <ac:chgData name="hoyeon kim" userId="3216811d71a907b7" providerId="LiveId" clId="{1CB6AC4E-3B46-4C47-BC6B-0AC879BE58E7}" dt="2025-12-05T05:26:04.648" v="13617" actId="478"/>
          <ac:cxnSpMkLst>
            <pc:docMk/>
            <pc:sldMk cId="464844687" sldId="294"/>
            <ac:cxnSpMk id="11" creationId="{B7A8C550-5922-7F5A-A32D-1601ED83B33C}"/>
          </ac:cxnSpMkLst>
        </pc:cxnChg>
      </pc:sldChg>
      <pc:sldChg chg="modSp del mod">
        <pc:chgData name="hoyeon kim" userId="3216811d71a907b7" providerId="LiveId" clId="{1CB6AC4E-3B46-4C47-BC6B-0AC879BE58E7}" dt="2025-12-04T08:38:55.930" v="11581" actId="47"/>
        <pc:sldMkLst>
          <pc:docMk/>
          <pc:sldMk cId="1155815777" sldId="295"/>
        </pc:sldMkLst>
      </pc:sldChg>
      <pc:sldChg chg="addSp delSp modSp del mod">
        <pc:chgData name="hoyeon kim" userId="3216811d71a907b7" providerId="LiveId" clId="{1CB6AC4E-3B46-4C47-BC6B-0AC879BE58E7}" dt="2025-12-04T08:38:55.930" v="11581" actId="47"/>
        <pc:sldMkLst>
          <pc:docMk/>
          <pc:sldMk cId="1376284763" sldId="297"/>
        </pc:sldMkLst>
      </pc:sldChg>
      <pc:sldChg chg="addSp delSp modSp mod">
        <pc:chgData name="hoyeon kim" userId="3216811d71a907b7" providerId="LiveId" clId="{1CB6AC4E-3B46-4C47-BC6B-0AC879BE58E7}" dt="2025-12-05T05:22:11.249" v="13343" actId="20577"/>
        <pc:sldMkLst>
          <pc:docMk/>
          <pc:sldMk cId="3527445460" sldId="302"/>
        </pc:sldMkLst>
        <pc:spChg chg="add mod ord">
          <ac:chgData name="hoyeon kim" userId="3216811d71a907b7" providerId="LiveId" clId="{1CB6AC4E-3B46-4C47-BC6B-0AC879BE58E7}" dt="2025-12-05T05:19:02.959" v="13282" actId="164"/>
          <ac:spMkLst>
            <pc:docMk/>
            <pc:sldMk cId="3527445460" sldId="302"/>
            <ac:spMk id="2" creationId="{3494ECCC-EE36-E7D8-DFC4-ACF8698F0376}"/>
          </ac:spMkLst>
        </pc:spChg>
        <pc:spChg chg="add mod">
          <ac:chgData name="hoyeon kim" userId="3216811d71a907b7" providerId="LiveId" clId="{1CB6AC4E-3B46-4C47-BC6B-0AC879BE58E7}" dt="2025-12-05T05:19:10.528" v="13284" actId="164"/>
          <ac:spMkLst>
            <pc:docMk/>
            <pc:sldMk cId="3527445460" sldId="302"/>
            <ac:spMk id="4" creationId="{5D57B975-839F-9C80-A5C1-97429C005A5E}"/>
          </ac:spMkLst>
        </pc:spChg>
        <pc:spChg chg="mod">
          <ac:chgData name="hoyeon kim" userId="3216811d71a907b7" providerId="LiveId" clId="{1CB6AC4E-3B46-4C47-BC6B-0AC879BE58E7}" dt="2025-12-01T08:33:22.093" v="4705" actId="20577"/>
          <ac:spMkLst>
            <pc:docMk/>
            <pc:sldMk cId="3527445460" sldId="302"/>
            <ac:spMk id="6" creationId="{0659270B-B49E-417B-550C-51C70747376D}"/>
          </ac:spMkLst>
        </pc:spChg>
        <pc:spChg chg="mod">
          <ac:chgData name="hoyeon kim" userId="3216811d71a907b7" providerId="LiveId" clId="{1CB6AC4E-3B46-4C47-BC6B-0AC879BE58E7}" dt="2025-12-05T05:22:11.249" v="13343" actId="20577"/>
          <ac:spMkLst>
            <pc:docMk/>
            <pc:sldMk cId="3527445460" sldId="302"/>
            <ac:spMk id="9" creationId="{4FB7CD42-E010-6826-8BA2-287FAE2AD1FF}"/>
          </ac:spMkLst>
        </pc:spChg>
        <pc:spChg chg="add mod">
          <ac:chgData name="hoyeon kim" userId="3216811d71a907b7" providerId="LiveId" clId="{1CB6AC4E-3B46-4C47-BC6B-0AC879BE58E7}" dt="2025-12-05T05:19:08.079" v="13283" actId="164"/>
          <ac:spMkLst>
            <pc:docMk/>
            <pc:sldMk cId="3527445460" sldId="302"/>
            <ac:spMk id="10" creationId="{85BAE9B2-07BF-32C1-10D5-8AB1E08703F1}"/>
          </ac:spMkLst>
        </pc:spChg>
        <pc:grpChg chg="add mod">
          <ac:chgData name="hoyeon kim" userId="3216811d71a907b7" providerId="LiveId" clId="{1CB6AC4E-3B46-4C47-BC6B-0AC879BE58E7}" dt="2025-12-05T05:21:51.040" v="13332" actId="1076"/>
          <ac:grpSpMkLst>
            <pc:docMk/>
            <pc:sldMk cId="3527445460" sldId="302"/>
            <ac:grpSpMk id="11" creationId="{FACE7A88-EF99-BA67-D543-09438E4788D9}"/>
          </ac:grpSpMkLst>
        </pc:grpChg>
        <pc:grpChg chg="add mod">
          <ac:chgData name="hoyeon kim" userId="3216811d71a907b7" providerId="LiveId" clId="{1CB6AC4E-3B46-4C47-BC6B-0AC879BE58E7}" dt="2025-12-05T05:21:51.040" v="13332" actId="1076"/>
          <ac:grpSpMkLst>
            <pc:docMk/>
            <pc:sldMk cId="3527445460" sldId="302"/>
            <ac:grpSpMk id="12" creationId="{0CE4C3B5-2274-8B25-FDFC-B400A72ED71F}"/>
          </ac:grpSpMkLst>
        </pc:grpChg>
        <pc:grpChg chg="add mod">
          <ac:chgData name="hoyeon kim" userId="3216811d71a907b7" providerId="LiveId" clId="{1CB6AC4E-3B46-4C47-BC6B-0AC879BE58E7}" dt="2025-12-05T05:21:51.040" v="13332" actId="1076"/>
          <ac:grpSpMkLst>
            <pc:docMk/>
            <pc:sldMk cId="3527445460" sldId="302"/>
            <ac:grpSpMk id="13" creationId="{E5BB5757-6EAB-DF97-9660-71467DC62B34}"/>
          </ac:grpSpMkLst>
        </pc:grpChg>
        <pc:grpChg chg="add mod">
          <ac:chgData name="hoyeon kim" userId="3216811d71a907b7" providerId="LiveId" clId="{1CB6AC4E-3B46-4C47-BC6B-0AC879BE58E7}" dt="2025-12-05T05:20:39.952" v="13308" actId="164"/>
          <ac:grpSpMkLst>
            <pc:docMk/>
            <pc:sldMk cId="3527445460" sldId="302"/>
            <ac:grpSpMk id="18" creationId="{52012877-357C-289B-8B32-DDCCBB704A80}"/>
          </ac:grpSpMkLst>
        </pc:grpChg>
        <pc:grpChg chg="add mod">
          <ac:chgData name="hoyeon kim" userId="3216811d71a907b7" providerId="LiveId" clId="{1CB6AC4E-3B46-4C47-BC6B-0AC879BE58E7}" dt="2025-12-05T05:21:51.040" v="13332" actId="1076"/>
          <ac:grpSpMkLst>
            <pc:docMk/>
            <pc:sldMk cId="3527445460" sldId="302"/>
            <ac:grpSpMk id="19" creationId="{8F2B55F5-BB38-C30F-80AD-DEB3AA26329A}"/>
          </ac:grpSpMkLst>
        </pc:grpChg>
        <pc:picChg chg="add mod">
          <ac:chgData name="hoyeon kim" userId="3216811d71a907b7" providerId="LiveId" clId="{1CB6AC4E-3B46-4C47-BC6B-0AC879BE58E7}" dt="2025-12-05T05:19:08.079" v="13283" actId="164"/>
          <ac:picMkLst>
            <pc:docMk/>
            <pc:sldMk cId="3527445460" sldId="302"/>
            <ac:picMk id="3" creationId="{75CC0CFC-5018-8C2E-6180-BE4FC9011EBF}"/>
          </ac:picMkLst>
        </pc:picChg>
        <pc:picChg chg="add mod">
          <ac:chgData name="hoyeon kim" userId="3216811d71a907b7" providerId="LiveId" clId="{1CB6AC4E-3B46-4C47-BC6B-0AC879BE58E7}" dt="2025-12-05T05:19:10.528" v="13284" actId="164"/>
          <ac:picMkLst>
            <pc:docMk/>
            <pc:sldMk cId="3527445460" sldId="302"/>
            <ac:picMk id="5" creationId="{612EB05F-F964-6248-867E-5ADF715BB867}"/>
          </ac:picMkLst>
        </pc:picChg>
        <pc:picChg chg="add mod">
          <ac:chgData name="hoyeon kim" userId="3216811d71a907b7" providerId="LiveId" clId="{1CB6AC4E-3B46-4C47-BC6B-0AC879BE58E7}" dt="2025-12-05T05:19:02.959" v="13282" actId="164"/>
          <ac:picMkLst>
            <pc:docMk/>
            <pc:sldMk cId="3527445460" sldId="302"/>
            <ac:picMk id="8" creationId="{B77605B7-4FA3-9789-556F-70DA23EFB556}"/>
          </ac:picMkLst>
        </pc:picChg>
        <pc:picChg chg="add mod">
          <ac:chgData name="hoyeon kim" userId="3216811d71a907b7" providerId="LiveId" clId="{1CB6AC4E-3B46-4C47-BC6B-0AC879BE58E7}" dt="2025-12-05T05:20:51.915" v="13312" actId="164"/>
          <ac:picMkLst>
            <pc:docMk/>
            <pc:sldMk cId="3527445460" sldId="302"/>
            <ac:picMk id="15" creationId="{0F3380CE-4492-C7B2-AAF7-36B28DE3468C}"/>
          </ac:picMkLst>
        </pc:picChg>
        <pc:picChg chg="add mod modCrop">
          <ac:chgData name="hoyeon kim" userId="3216811d71a907b7" providerId="LiveId" clId="{1CB6AC4E-3B46-4C47-BC6B-0AC879BE58E7}" dt="2025-12-05T05:20:51.915" v="13312" actId="164"/>
          <ac:picMkLst>
            <pc:docMk/>
            <pc:sldMk cId="3527445460" sldId="302"/>
            <ac:picMk id="17" creationId="{47CC6B69-54E7-7FD9-1448-EF7FA4C4E395}"/>
          </ac:picMkLst>
        </pc:picChg>
      </pc:sldChg>
      <pc:sldChg chg="addSp delSp modSp add mod modNotesTx">
        <pc:chgData name="hoyeon kim" userId="3216811d71a907b7" providerId="LiveId" clId="{1CB6AC4E-3B46-4C47-BC6B-0AC879BE58E7}" dt="2025-12-02T05:34:24.191" v="8054"/>
        <pc:sldMkLst>
          <pc:docMk/>
          <pc:sldMk cId="2146886051" sldId="303"/>
        </pc:sldMkLst>
        <pc:spChg chg="add mod topLvl">
          <ac:chgData name="hoyeon kim" userId="3216811d71a907b7" providerId="LiveId" clId="{1CB6AC4E-3B46-4C47-BC6B-0AC879BE58E7}" dt="2025-12-02T04:33:22.799" v="7608" actId="165"/>
          <ac:spMkLst>
            <pc:docMk/>
            <pc:sldMk cId="2146886051" sldId="303"/>
            <ac:spMk id="3" creationId="{2FFB75AB-53F1-D877-0415-B7F68252BB1D}"/>
          </ac:spMkLst>
        </pc:spChg>
        <pc:spChg chg="add mod topLvl">
          <ac:chgData name="hoyeon kim" userId="3216811d71a907b7" providerId="LiveId" clId="{1CB6AC4E-3B46-4C47-BC6B-0AC879BE58E7}" dt="2025-12-02T04:33:22.799" v="7608" actId="165"/>
          <ac:spMkLst>
            <pc:docMk/>
            <pc:sldMk cId="2146886051" sldId="303"/>
            <ac:spMk id="7" creationId="{4ED412FF-A44D-F78A-D2D7-661F6F388C52}"/>
          </ac:spMkLst>
        </pc:spChg>
        <pc:spChg chg="add mod topLvl">
          <ac:chgData name="hoyeon kim" userId="3216811d71a907b7" providerId="LiveId" clId="{1CB6AC4E-3B46-4C47-BC6B-0AC879BE58E7}" dt="2025-12-02T04:33:22.799" v="7608" actId="165"/>
          <ac:spMkLst>
            <pc:docMk/>
            <pc:sldMk cId="2146886051" sldId="303"/>
            <ac:spMk id="8" creationId="{4B8ED4C9-C9D6-3380-0455-6DF66F30E1C7}"/>
          </ac:spMkLst>
        </pc:spChg>
        <pc:spChg chg="mod">
          <ac:chgData name="hoyeon kim" userId="3216811d71a907b7" providerId="LiveId" clId="{1CB6AC4E-3B46-4C47-BC6B-0AC879BE58E7}" dt="2025-12-02T01:46:31.858" v="5834" actId="113"/>
          <ac:spMkLst>
            <pc:docMk/>
            <pc:sldMk cId="2146886051" sldId="303"/>
            <ac:spMk id="9" creationId="{A0BDEFD0-F407-E3E8-D37F-6C4763BBA2B2}"/>
          </ac:spMkLst>
        </pc:spChg>
        <pc:spChg chg="add mod">
          <ac:chgData name="hoyeon kim" userId="3216811d71a907b7" providerId="LiveId" clId="{1CB6AC4E-3B46-4C47-BC6B-0AC879BE58E7}" dt="2025-12-02T01:50:31.607" v="5987" actId="14100"/>
          <ac:spMkLst>
            <pc:docMk/>
            <pc:sldMk cId="2146886051" sldId="303"/>
            <ac:spMk id="11" creationId="{7EF98AA4-C9E0-4B54-8A26-AE66963CE66F}"/>
          </ac:spMkLst>
        </pc:spChg>
        <pc:spChg chg="add mod">
          <ac:chgData name="hoyeon kim" userId="3216811d71a907b7" providerId="LiveId" clId="{1CB6AC4E-3B46-4C47-BC6B-0AC879BE58E7}" dt="2025-12-02T01:46:13.740" v="5830" actId="554"/>
          <ac:spMkLst>
            <pc:docMk/>
            <pc:sldMk cId="2146886051" sldId="303"/>
            <ac:spMk id="12" creationId="{8D7EEDE6-B919-EE08-7646-398A8B53988B}"/>
          </ac:spMkLst>
        </pc:spChg>
        <pc:spChg chg="add mod">
          <ac:chgData name="hoyeon kim" userId="3216811d71a907b7" providerId="LiveId" clId="{1CB6AC4E-3B46-4C47-BC6B-0AC879BE58E7}" dt="2025-12-02T01:46:13.740" v="5830" actId="554"/>
          <ac:spMkLst>
            <pc:docMk/>
            <pc:sldMk cId="2146886051" sldId="303"/>
            <ac:spMk id="14" creationId="{D1C6F613-C731-986E-395F-DEF6C8A040E3}"/>
          </ac:spMkLst>
        </pc:spChg>
        <pc:spChg chg="add mod topLvl">
          <ac:chgData name="hoyeon kim" userId="3216811d71a907b7" providerId="LiveId" clId="{1CB6AC4E-3B46-4C47-BC6B-0AC879BE58E7}" dt="2025-12-02T04:33:22.799" v="7608" actId="165"/>
          <ac:spMkLst>
            <pc:docMk/>
            <pc:sldMk cId="2146886051" sldId="303"/>
            <ac:spMk id="15" creationId="{F7166DA5-7FAA-A683-5C73-C3966302EDED}"/>
          </ac:spMkLst>
        </pc:spChg>
        <pc:spChg chg="add mod">
          <ac:chgData name="hoyeon kim" userId="3216811d71a907b7" providerId="LiveId" clId="{1CB6AC4E-3B46-4C47-BC6B-0AC879BE58E7}" dt="2025-12-02T01:50:56.815" v="5993" actId="14100"/>
          <ac:spMkLst>
            <pc:docMk/>
            <pc:sldMk cId="2146886051" sldId="303"/>
            <ac:spMk id="16" creationId="{C8DDE4A9-9B38-7DE8-B2D2-F677D5EE1A2D}"/>
          </ac:spMkLst>
        </pc:spChg>
        <pc:spChg chg="add mod">
          <ac:chgData name="hoyeon kim" userId="3216811d71a907b7" providerId="LiveId" clId="{1CB6AC4E-3B46-4C47-BC6B-0AC879BE58E7}" dt="2025-12-02T01:46:13.740" v="5830" actId="554"/>
          <ac:spMkLst>
            <pc:docMk/>
            <pc:sldMk cId="2146886051" sldId="303"/>
            <ac:spMk id="22" creationId="{F03A5201-4096-3C7D-D934-A6AC96873809}"/>
          </ac:spMkLst>
        </pc:spChg>
        <pc:spChg chg="add mod topLvl">
          <ac:chgData name="hoyeon kim" userId="3216811d71a907b7" providerId="LiveId" clId="{1CB6AC4E-3B46-4C47-BC6B-0AC879BE58E7}" dt="2025-12-02T04:33:22.799" v="7608" actId="165"/>
          <ac:spMkLst>
            <pc:docMk/>
            <pc:sldMk cId="2146886051" sldId="303"/>
            <ac:spMk id="23" creationId="{66A48F42-EF72-08AE-F6D4-F98D1DA0FD3F}"/>
          </ac:spMkLst>
        </pc:spChg>
        <pc:spChg chg="add mod topLvl">
          <ac:chgData name="hoyeon kim" userId="3216811d71a907b7" providerId="LiveId" clId="{1CB6AC4E-3B46-4C47-BC6B-0AC879BE58E7}" dt="2025-12-02T04:33:22.799" v="7608" actId="165"/>
          <ac:spMkLst>
            <pc:docMk/>
            <pc:sldMk cId="2146886051" sldId="303"/>
            <ac:spMk id="29" creationId="{0FAE5FBD-92AF-C1B5-251D-CF54FD604658}"/>
          </ac:spMkLst>
        </pc:spChg>
        <pc:spChg chg="add mod topLvl">
          <ac:chgData name="hoyeon kim" userId="3216811d71a907b7" providerId="LiveId" clId="{1CB6AC4E-3B46-4C47-BC6B-0AC879BE58E7}" dt="2025-12-02T04:33:22.799" v="7608" actId="165"/>
          <ac:spMkLst>
            <pc:docMk/>
            <pc:sldMk cId="2146886051" sldId="303"/>
            <ac:spMk id="30" creationId="{5BA2F2CE-BE50-4C6A-2CCA-CEF9FF692855}"/>
          </ac:spMkLst>
        </pc:spChg>
        <pc:spChg chg="add mod topLvl">
          <ac:chgData name="hoyeon kim" userId="3216811d71a907b7" providerId="LiveId" clId="{1CB6AC4E-3B46-4C47-BC6B-0AC879BE58E7}" dt="2025-12-02T04:33:22.799" v="7608" actId="165"/>
          <ac:spMkLst>
            <pc:docMk/>
            <pc:sldMk cId="2146886051" sldId="303"/>
            <ac:spMk id="31" creationId="{0479AE3B-68CD-5F09-2058-DEE2DCA9DA2F}"/>
          </ac:spMkLst>
        </pc:spChg>
        <pc:spChg chg="add mod topLvl">
          <ac:chgData name="hoyeon kim" userId="3216811d71a907b7" providerId="LiveId" clId="{1CB6AC4E-3B46-4C47-BC6B-0AC879BE58E7}" dt="2025-12-02T04:33:22.799" v="7608" actId="165"/>
          <ac:spMkLst>
            <pc:docMk/>
            <pc:sldMk cId="2146886051" sldId="303"/>
            <ac:spMk id="32" creationId="{E0217D5F-BB2B-D756-9BF4-6E0B7BF8A6DB}"/>
          </ac:spMkLst>
        </pc:spChg>
        <pc:spChg chg="add mod">
          <ac:chgData name="hoyeon kim" userId="3216811d71a907b7" providerId="LiveId" clId="{1CB6AC4E-3B46-4C47-BC6B-0AC879BE58E7}" dt="2025-12-02T01:50:48.455" v="5991" actId="1076"/>
          <ac:spMkLst>
            <pc:docMk/>
            <pc:sldMk cId="2146886051" sldId="303"/>
            <ac:spMk id="34" creationId="{B01F68A6-EC56-7607-9AB1-7D89D4FF111C}"/>
          </ac:spMkLst>
        </pc:spChg>
        <pc:grpChg chg="add del mod">
          <ac:chgData name="hoyeon kim" userId="3216811d71a907b7" providerId="LiveId" clId="{1CB6AC4E-3B46-4C47-BC6B-0AC879BE58E7}" dt="2025-12-02T04:33:22.799" v="7608" actId="165"/>
          <ac:grpSpMkLst>
            <pc:docMk/>
            <pc:sldMk cId="2146886051" sldId="303"/>
            <ac:grpSpMk id="5" creationId="{6BF4099E-6E94-9591-0666-3BF11ADC98A8}"/>
          </ac:grpSpMkLst>
        </pc:grpChg>
        <pc:graphicFrameChg chg="add mod modGraphic">
          <ac:chgData name="hoyeon kim" userId="3216811d71a907b7" providerId="LiveId" clId="{1CB6AC4E-3B46-4C47-BC6B-0AC879BE58E7}" dt="2025-12-02T05:34:24.191" v="8054"/>
          <ac:graphicFrameMkLst>
            <pc:docMk/>
            <pc:sldMk cId="2146886051" sldId="303"/>
            <ac:graphicFrameMk id="10" creationId="{001189C7-B5B1-3E3A-4C32-9CD3FF810EE1}"/>
          </ac:graphicFrameMkLst>
        </pc:graphicFrameChg>
        <pc:graphicFrameChg chg="add mod modGraphic">
          <ac:chgData name="hoyeon kim" userId="3216811d71a907b7" providerId="LiveId" clId="{1CB6AC4E-3B46-4C47-BC6B-0AC879BE58E7}" dt="2025-12-02T01:43:38.968" v="5808" actId="1076"/>
          <ac:graphicFrameMkLst>
            <pc:docMk/>
            <pc:sldMk cId="2146886051" sldId="303"/>
            <ac:graphicFrameMk id="33" creationId="{F6F1CB12-078B-C765-DEA3-D0F2EA3BA915}"/>
          </ac:graphicFrameMkLst>
        </pc:graphicFrameChg>
        <pc:cxnChg chg="add mod">
          <ac:chgData name="hoyeon kim" userId="3216811d71a907b7" providerId="LiveId" clId="{1CB6AC4E-3B46-4C47-BC6B-0AC879BE58E7}" dt="2025-12-01T08:08:34.788" v="3693" actId="208"/>
          <ac:cxnSpMkLst>
            <pc:docMk/>
            <pc:sldMk cId="2146886051" sldId="303"/>
            <ac:cxnSpMk id="4" creationId="{BB0F4E35-2181-DCFA-6D2C-BE8830BE17A5}"/>
          </ac:cxnSpMkLst>
        </pc:cxnChg>
        <pc:cxnChg chg="add mod">
          <ac:chgData name="hoyeon kim" userId="3216811d71a907b7" providerId="LiveId" clId="{1CB6AC4E-3B46-4C47-BC6B-0AC879BE58E7}" dt="2025-12-02T01:43:03.662" v="5804" actId="1076"/>
          <ac:cxnSpMkLst>
            <pc:docMk/>
            <pc:sldMk cId="2146886051" sldId="303"/>
            <ac:cxnSpMk id="13" creationId="{CD3A39F2-73AA-20BE-A3C7-1BF7B1BCDEFE}"/>
          </ac:cxnSpMkLst>
        </pc:cxnChg>
        <pc:cxnChg chg="add mod">
          <ac:chgData name="hoyeon kim" userId="3216811d71a907b7" providerId="LiveId" clId="{1CB6AC4E-3B46-4C47-BC6B-0AC879BE58E7}" dt="2025-12-01T08:08:34.788" v="3693" actId="208"/>
          <ac:cxnSpMkLst>
            <pc:docMk/>
            <pc:sldMk cId="2146886051" sldId="303"/>
            <ac:cxnSpMk id="18" creationId="{93A96ABC-3FE0-A39E-868F-F6B29E76A43B}"/>
          </ac:cxnSpMkLst>
        </pc:cxnChg>
        <pc:cxnChg chg="add mod">
          <ac:chgData name="hoyeon kim" userId="3216811d71a907b7" providerId="LiveId" clId="{1CB6AC4E-3B46-4C47-BC6B-0AC879BE58E7}" dt="2025-12-02T04:33:22.311" v="7607" actId="14100"/>
          <ac:cxnSpMkLst>
            <pc:docMk/>
            <pc:sldMk cId="2146886051" sldId="303"/>
            <ac:cxnSpMk id="24" creationId="{DDD69F72-6E02-C725-4A70-2E01261E8087}"/>
          </ac:cxnSpMkLst>
        </pc:cxnChg>
      </pc:sldChg>
      <pc:sldChg chg="addSp delSp modSp add mod modNotesTx">
        <pc:chgData name="hoyeon kim" userId="3216811d71a907b7" providerId="LiveId" clId="{1CB6AC4E-3B46-4C47-BC6B-0AC879BE58E7}" dt="2025-12-02T06:01:43.185" v="8381" actId="20577"/>
        <pc:sldMkLst>
          <pc:docMk/>
          <pc:sldMk cId="1795223647" sldId="304"/>
        </pc:sldMkLst>
        <pc:spChg chg="mod">
          <ac:chgData name="hoyeon kim" userId="3216811d71a907b7" providerId="LiveId" clId="{1CB6AC4E-3B46-4C47-BC6B-0AC879BE58E7}" dt="2025-12-02T05:32:41.894" v="8011" actId="20577"/>
          <ac:spMkLst>
            <pc:docMk/>
            <pc:sldMk cId="1795223647" sldId="304"/>
            <ac:spMk id="9" creationId="{487FAD21-1603-6555-458D-7E1161E31D2C}"/>
          </ac:spMkLst>
        </pc:spChg>
        <pc:spChg chg="add mod ord topLvl">
          <ac:chgData name="hoyeon kim" userId="3216811d71a907b7" providerId="LiveId" clId="{1CB6AC4E-3B46-4C47-BC6B-0AC879BE58E7}" dt="2025-12-02T04:35:28.305" v="7618" actId="1076"/>
          <ac:spMkLst>
            <pc:docMk/>
            <pc:sldMk cId="1795223647" sldId="304"/>
            <ac:spMk id="46" creationId="{B22C44EB-8012-D5CB-AF77-9FDCEF57348D}"/>
          </ac:spMkLst>
        </pc:spChg>
        <pc:spChg chg="add mod">
          <ac:chgData name="hoyeon kim" userId="3216811d71a907b7" providerId="LiveId" clId="{1CB6AC4E-3B46-4C47-BC6B-0AC879BE58E7}" dt="2025-12-02T04:32:57.047" v="7602" actId="1076"/>
          <ac:spMkLst>
            <pc:docMk/>
            <pc:sldMk cId="1795223647" sldId="304"/>
            <ac:spMk id="51" creationId="{F244F82E-18AF-CDDC-4BF1-4E40577AA479}"/>
          </ac:spMkLst>
        </pc:spChg>
        <pc:spChg chg="add mod">
          <ac:chgData name="hoyeon kim" userId="3216811d71a907b7" providerId="LiveId" clId="{1CB6AC4E-3B46-4C47-BC6B-0AC879BE58E7}" dt="2025-12-02T04:36:00.360" v="7622" actId="14100"/>
          <ac:spMkLst>
            <pc:docMk/>
            <pc:sldMk cId="1795223647" sldId="304"/>
            <ac:spMk id="52" creationId="{83343A40-6DD0-A039-51AB-D7D7742669E2}"/>
          </ac:spMkLst>
        </pc:spChg>
        <pc:spChg chg="add mod">
          <ac:chgData name="hoyeon kim" userId="3216811d71a907b7" providerId="LiveId" clId="{1CB6AC4E-3B46-4C47-BC6B-0AC879BE58E7}" dt="2025-12-02T06:01:23.725" v="8365" actId="14100"/>
          <ac:spMkLst>
            <pc:docMk/>
            <pc:sldMk cId="1795223647" sldId="304"/>
            <ac:spMk id="53" creationId="{F6057165-4B20-6B8C-6F74-E73016B39460}"/>
          </ac:spMkLst>
        </pc:spChg>
        <pc:spChg chg="mod">
          <ac:chgData name="hoyeon kim" userId="3216811d71a907b7" providerId="LiveId" clId="{1CB6AC4E-3B46-4C47-BC6B-0AC879BE58E7}" dt="2025-12-02T04:35:18.875" v="7615"/>
          <ac:spMkLst>
            <pc:docMk/>
            <pc:sldMk cId="1795223647" sldId="304"/>
            <ac:spMk id="55" creationId="{3837F1BD-A8B9-59BD-4C8A-8A4AEF79C926}"/>
          </ac:spMkLst>
        </pc:spChg>
        <pc:spChg chg="mod">
          <ac:chgData name="hoyeon kim" userId="3216811d71a907b7" providerId="LiveId" clId="{1CB6AC4E-3B46-4C47-BC6B-0AC879BE58E7}" dt="2025-12-02T04:35:18.875" v="7615"/>
          <ac:spMkLst>
            <pc:docMk/>
            <pc:sldMk cId="1795223647" sldId="304"/>
            <ac:spMk id="56" creationId="{69E14046-1D17-BEB7-A0A5-CB2F0ADF34E4}"/>
          </ac:spMkLst>
        </pc:spChg>
        <pc:spChg chg="mod">
          <ac:chgData name="hoyeon kim" userId="3216811d71a907b7" providerId="LiveId" clId="{1CB6AC4E-3B46-4C47-BC6B-0AC879BE58E7}" dt="2025-12-02T04:35:18.875" v="7615"/>
          <ac:spMkLst>
            <pc:docMk/>
            <pc:sldMk cId="1795223647" sldId="304"/>
            <ac:spMk id="57" creationId="{2BB1AFC8-980A-7CDB-93D2-9A5C8AC5CA8E}"/>
          </ac:spMkLst>
        </pc:spChg>
        <pc:spChg chg="mod">
          <ac:chgData name="hoyeon kim" userId="3216811d71a907b7" providerId="LiveId" clId="{1CB6AC4E-3B46-4C47-BC6B-0AC879BE58E7}" dt="2025-12-02T04:35:18.875" v="7615"/>
          <ac:spMkLst>
            <pc:docMk/>
            <pc:sldMk cId="1795223647" sldId="304"/>
            <ac:spMk id="58" creationId="{B1B97E85-E991-8CA7-6C33-4CC5E3DE3FDD}"/>
          </ac:spMkLst>
        </pc:spChg>
        <pc:spChg chg="mod">
          <ac:chgData name="hoyeon kim" userId="3216811d71a907b7" providerId="LiveId" clId="{1CB6AC4E-3B46-4C47-BC6B-0AC879BE58E7}" dt="2025-12-02T04:35:18.875" v="7615"/>
          <ac:spMkLst>
            <pc:docMk/>
            <pc:sldMk cId="1795223647" sldId="304"/>
            <ac:spMk id="62" creationId="{E2A25AB9-801B-CC4B-1DFB-FD1F71FB8182}"/>
          </ac:spMkLst>
        </pc:spChg>
        <pc:spChg chg="mod">
          <ac:chgData name="hoyeon kim" userId="3216811d71a907b7" providerId="LiveId" clId="{1CB6AC4E-3B46-4C47-BC6B-0AC879BE58E7}" dt="2025-12-02T04:35:18.875" v="7615"/>
          <ac:spMkLst>
            <pc:docMk/>
            <pc:sldMk cId="1795223647" sldId="304"/>
            <ac:spMk id="64" creationId="{CF3179E3-11DB-487C-5D88-5B6E927AE2D4}"/>
          </ac:spMkLst>
        </pc:spChg>
        <pc:spChg chg="mod">
          <ac:chgData name="hoyeon kim" userId="3216811d71a907b7" providerId="LiveId" clId="{1CB6AC4E-3B46-4C47-BC6B-0AC879BE58E7}" dt="2025-12-02T04:35:18.875" v="7615"/>
          <ac:spMkLst>
            <pc:docMk/>
            <pc:sldMk cId="1795223647" sldId="304"/>
            <ac:spMk id="65" creationId="{BE1BBECF-E8E8-B624-6814-C43864B83915}"/>
          </ac:spMkLst>
        </pc:spChg>
        <pc:spChg chg="mod">
          <ac:chgData name="hoyeon kim" userId="3216811d71a907b7" providerId="LiveId" clId="{1CB6AC4E-3B46-4C47-BC6B-0AC879BE58E7}" dt="2025-12-02T04:35:18.875" v="7615"/>
          <ac:spMkLst>
            <pc:docMk/>
            <pc:sldMk cId="1795223647" sldId="304"/>
            <ac:spMk id="66" creationId="{52B98EAA-E337-5A40-B7CF-54C9BEEE1BEC}"/>
          </ac:spMkLst>
        </pc:spChg>
        <pc:spChg chg="mod">
          <ac:chgData name="hoyeon kim" userId="3216811d71a907b7" providerId="LiveId" clId="{1CB6AC4E-3B46-4C47-BC6B-0AC879BE58E7}" dt="2025-12-02T04:35:18.875" v="7615"/>
          <ac:spMkLst>
            <pc:docMk/>
            <pc:sldMk cId="1795223647" sldId="304"/>
            <ac:spMk id="67" creationId="{84D25EF7-BD76-794D-DD5D-FCE24475CC0D}"/>
          </ac:spMkLst>
        </pc:spChg>
        <pc:grpChg chg="add mod">
          <ac:chgData name="hoyeon kim" userId="3216811d71a907b7" providerId="LiveId" clId="{1CB6AC4E-3B46-4C47-BC6B-0AC879BE58E7}" dt="2025-12-02T04:35:18.875" v="7615"/>
          <ac:grpSpMkLst>
            <pc:docMk/>
            <pc:sldMk cId="1795223647" sldId="304"/>
            <ac:grpSpMk id="54" creationId="{8CFF916D-DC8D-C07B-7BED-A84888905002}"/>
          </ac:grpSpMkLst>
        </pc:grpChg>
        <pc:graphicFrameChg chg="add mod modGraphic">
          <ac:chgData name="hoyeon kim" userId="3216811d71a907b7" providerId="LiveId" clId="{1CB6AC4E-3B46-4C47-BC6B-0AC879BE58E7}" dt="2025-12-02T06:01:43.185" v="8381" actId="20577"/>
          <ac:graphicFrameMkLst>
            <pc:docMk/>
            <pc:sldMk cId="1795223647" sldId="304"/>
            <ac:graphicFrameMk id="45" creationId="{22E3538E-FD70-99FF-54C3-3B6AB838B0BE}"/>
          </ac:graphicFrameMkLst>
        </pc:graphicFrameChg>
      </pc:sldChg>
      <pc:sldChg chg="addSp delSp modSp add mod modNotesTx">
        <pc:chgData name="hoyeon kim" userId="3216811d71a907b7" providerId="LiveId" clId="{1CB6AC4E-3B46-4C47-BC6B-0AC879BE58E7}" dt="2025-12-02T06:05:56.575" v="8801" actId="20577"/>
        <pc:sldMkLst>
          <pc:docMk/>
          <pc:sldMk cId="335821414" sldId="305"/>
        </pc:sldMkLst>
        <pc:spChg chg="mod topLvl">
          <ac:chgData name="hoyeon kim" userId="3216811d71a907b7" providerId="LiveId" clId="{1CB6AC4E-3B46-4C47-BC6B-0AC879BE58E7}" dt="2025-12-02T04:37:17.997" v="7630" actId="165"/>
          <ac:spMkLst>
            <pc:docMk/>
            <pc:sldMk cId="335821414" sldId="305"/>
            <ac:spMk id="5" creationId="{0B62D0FE-FA35-AD2A-56D6-CFB66514250A}"/>
          </ac:spMkLst>
        </pc:spChg>
        <pc:spChg chg="mod">
          <ac:chgData name="hoyeon kim" userId="3216811d71a907b7" providerId="LiveId" clId="{1CB6AC4E-3B46-4C47-BC6B-0AC879BE58E7}" dt="2025-12-02T06:00:38.952" v="8335" actId="20577"/>
          <ac:spMkLst>
            <pc:docMk/>
            <pc:sldMk cId="335821414" sldId="305"/>
            <ac:spMk id="9" creationId="{18DFFABB-5F6B-0BD6-F87C-8796FB55C6A8}"/>
          </ac:spMkLst>
        </pc:spChg>
        <pc:spChg chg="mod topLvl">
          <ac:chgData name="hoyeon kim" userId="3216811d71a907b7" providerId="LiveId" clId="{1CB6AC4E-3B46-4C47-BC6B-0AC879BE58E7}" dt="2025-12-02T04:38:26.437" v="7634" actId="208"/>
          <ac:spMkLst>
            <pc:docMk/>
            <pc:sldMk cId="335821414" sldId="305"/>
            <ac:spMk id="10" creationId="{2BA8B95A-0206-6315-B7F6-33C929E45653}"/>
          </ac:spMkLst>
        </pc:spChg>
        <pc:spChg chg="mod topLvl">
          <ac:chgData name="hoyeon kim" userId="3216811d71a907b7" providerId="LiveId" clId="{1CB6AC4E-3B46-4C47-BC6B-0AC879BE58E7}" dt="2025-12-02T04:38:26.437" v="7634" actId="208"/>
          <ac:spMkLst>
            <pc:docMk/>
            <pc:sldMk cId="335821414" sldId="305"/>
            <ac:spMk id="11" creationId="{5C50A51F-472A-C373-429B-C3984F3D7AD1}"/>
          </ac:spMkLst>
        </pc:spChg>
        <pc:spChg chg="mod topLvl">
          <ac:chgData name="hoyeon kim" userId="3216811d71a907b7" providerId="LiveId" clId="{1CB6AC4E-3B46-4C47-BC6B-0AC879BE58E7}" dt="2025-12-02T04:38:26.437" v="7634" actId="208"/>
          <ac:spMkLst>
            <pc:docMk/>
            <pc:sldMk cId="335821414" sldId="305"/>
            <ac:spMk id="12" creationId="{845F90A9-D740-A09F-60EB-74D25E7C7378}"/>
          </ac:spMkLst>
        </pc:spChg>
        <pc:spChg chg="mod topLvl">
          <ac:chgData name="hoyeon kim" userId="3216811d71a907b7" providerId="LiveId" clId="{1CB6AC4E-3B46-4C47-BC6B-0AC879BE58E7}" dt="2025-12-02T04:38:26.437" v="7634" actId="208"/>
          <ac:spMkLst>
            <pc:docMk/>
            <pc:sldMk cId="335821414" sldId="305"/>
            <ac:spMk id="19" creationId="{C01F82DC-EF15-0205-E8B9-5447D83CE203}"/>
          </ac:spMkLst>
        </pc:spChg>
        <pc:spChg chg="mod topLvl">
          <ac:chgData name="hoyeon kim" userId="3216811d71a907b7" providerId="LiveId" clId="{1CB6AC4E-3B46-4C47-BC6B-0AC879BE58E7}" dt="2025-12-02T04:41:05.733" v="7658" actId="207"/>
          <ac:spMkLst>
            <pc:docMk/>
            <pc:sldMk cId="335821414" sldId="305"/>
            <ac:spMk id="21" creationId="{7DA55763-C0A1-3784-339B-48232DD5CD11}"/>
          </ac:spMkLst>
        </pc:spChg>
        <pc:spChg chg="mod topLvl">
          <ac:chgData name="hoyeon kim" userId="3216811d71a907b7" providerId="LiveId" clId="{1CB6AC4E-3B46-4C47-BC6B-0AC879BE58E7}" dt="2025-12-02T04:41:05.733" v="7658" actId="207"/>
          <ac:spMkLst>
            <pc:docMk/>
            <pc:sldMk cId="335821414" sldId="305"/>
            <ac:spMk id="22" creationId="{9C7FAA0F-D457-255B-3911-7C9A2BF348CC}"/>
          </ac:spMkLst>
        </pc:spChg>
        <pc:spChg chg="mod topLvl">
          <ac:chgData name="hoyeon kim" userId="3216811d71a907b7" providerId="LiveId" clId="{1CB6AC4E-3B46-4C47-BC6B-0AC879BE58E7}" dt="2025-12-02T04:41:05.733" v="7658" actId="207"/>
          <ac:spMkLst>
            <pc:docMk/>
            <pc:sldMk cId="335821414" sldId="305"/>
            <ac:spMk id="25" creationId="{4B7B2DD3-30F4-6E59-A34F-7DB920400D69}"/>
          </ac:spMkLst>
        </pc:spChg>
        <pc:spChg chg="mod topLvl">
          <ac:chgData name="hoyeon kim" userId="3216811d71a907b7" providerId="LiveId" clId="{1CB6AC4E-3B46-4C47-BC6B-0AC879BE58E7}" dt="2025-12-02T04:41:05.733" v="7658" actId="207"/>
          <ac:spMkLst>
            <pc:docMk/>
            <pc:sldMk cId="335821414" sldId="305"/>
            <ac:spMk id="26" creationId="{E261D902-E9D1-88B3-F975-534B246B389D}"/>
          </ac:spMkLst>
        </pc:spChg>
        <pc:spChg chg="add mod">
          <ac:chgData name="hoyeon kim" userId="3216811d71a907b7" providerId="LiveId" clId="{1CB6AC4E-3B46-4C47-BC6B-0AC879BE58E7}" dt="2025-12-02T05:31:00.740" v="7954"/>
          <ac:spMkLst>
            <pc:docMk/>
            <pc:sldMk cId="335821414" sldId="305"/>
            <ac:spMk id="33" creationId="{4B5CAF61-F1CC-4A36-15D8-275D083C8CB9}"/>
          </ac:spMkLst>
        </pc:spChg>
        <pc:spChg chg="add mod">
          <ac:chgData name="hoyeon kim" userId="3216811d71a907b7" providerId="LiveId" clId="{1CB6AC4E-3B46-4C47-BC6B-0AC879BE58E7}" dt="2025-12-02T06:04:26.170" v="8558" actId="12"/>
          <ac:spMkLst>
            <pc:docMk/>
            <pc:sldMk cId="335821414" sldId="305"/>
            <ac:spMk id="34" creationId="{451F01FF-95D4-6D08-B08B-E94DDBFE1F6A}"/>
          </ac:spMkLst>
        </pc:spChg>
        <pc:spChg chg="add mod">
          <ac:chgData name="hoyeon kim" userId="3216811d71a907b7" providerId="LiveId" clId="{1CB6AC4E-3B46-4C47-BC6B-0AC879BE58E7}" dt="2025-12-02T06:03:29.410" v="8469"/>
          <ac:spMkLst>
            <pc:docMk/>
            <pc:sldMk cId="335821414" sldId="305"/>
            <ac:spMk id="35" creationId="{CBB1D836-FD7C-AC1E-18E3-48557D9B7474}"/>
          </ac:spMkLst>
        </pc:spChg>
        <pc:graphicFrameChg chg="add mod modGraphic">
          <ac:chgData name="hoyeon kim" userId="3216811d71a907b7" providerId="LiveId" clId="{1CB6AC4E-3B46-4C47-BC6B-0AC879BE58E7}" dt="2025-12-02T06:01:10.477" v="8362" actId="20577"/>
          <ac:graphicFrameMkLst>
            <pc:docMk/>
            <pc:sldMk cId="335821414" sldId="305"/>
            <ac:graphicFrameMk id="28" creationId="{6829FA68-3923-0F7B-3D2F-5788624BEE0F}"/>
          </ac:graphicFrameMkLst>
        </pc:graphicFrameChg>
        <pc:cxnChg chg="mod">
          <ac:chgData name="hoyeon kim" userId="3216811d71a907b7" providerId="LiveId" clId="{1CB6AC4E-3B46-4C47-BC6B-0AC879BE58E7}" dt="2025-12-02T04:38:26.437" v="7634" actId="208"/>
          <ac:cxnSpMkLst>
            <pc:docMk/>
            <pc:sldMk cId="335821414" sldId="305"/>
            <ac:cxnSpMk id="14" creationId="{DEC0FB33-DFEB-6CAB-E36F-BE4B9748EA99}"/>
          </ac:cxnSpMkLst>
        </pc:cxnChg>
        <pc:cxnChg chg="mod">
          <ac:chgData name="hoyeon kim" userId="3216811d71a907b7" providerId="LiveId" clId="{1CB6AC4E-3B46-4C47-BC6B-0AC879BE58E7}" dt="2025-12-02T04:38:26.437" v="7634" actId="208"/>
          <ac:cxnSpMkLst>
            <pc:docMk/>
            <pc:sldMk cId="335821414" sldId="305"/>
            <ac:cxnSpMk id="16" creationId="{CC5C4EDE-8C70-02F5-0CB5-6731314BBD33}"/>
          </ac:cxnSpMkLst>
        </pc:cxnChg>
        <pc:cxnChg chg="mod">
          <ac:chgData name="hoyeon kim" userId="3216811d71a907b7" providerId="LiveId" clId="{1CB6AC4E-3B46-4C47-BC6B-0AC879BE58E7}" dt="2025-12-02T04:38:26.437" v="7634" actId="208"/>
          <ac:cxnSpMkLst>
            <pc:docMk/>
            <pc:sldMk cId="335821414" sldId="305"/>
            <ac:cxnSpMk id="17" creationId="{EA1A28EE-2378-09AE-0AB7-DA1C53196AC3}"/>
          </ac:cxnSpMkLst>
        </pc:cxnChg>
        <pc:cxnChg chg="mod">
          <ac:chgData name="hoyeon kim" userId="3216811d71a907b7" providerId="LiveId" clId="{1CB6AC4E-3B46-4C47-BC6B-0AC879BE58E7}" dt="2025-12-02T04:38:26.437" v="7634" actId="208"/>
          <ac:cxnSpMkLst>
            <pc:docMk/>
            <pc:sldMk cId="335821414" sldId="305"/>
            <ac:cxnSpMk id="20" creationId="{B2A1659F-7BF9-60EF-55F9-7AD60329D7FC}"/>
          </ac:cxnSpMkLst>
        </pc:cxnChg>
      </pc:sldChg>
      <pc:sldChg chg="addSp delSp modSp add mod modNotesTx">
        <pc:chgData name="hoyeon kim" userId="3216811d71a907b7" providerId="LiveId" clId="{1CB6AC4E-3B46-4C47-BC6B-0AC879BE58E7}" dt="2025-12-05T01:44:59.143" v="12606" actId="1076"/>
        <pc:sldMkLst>
          <pc:docMk/>
          <pc:sldMk cId="2091744341" sldId="307"/>
        </pc:sldMkLst>
        <pc:spChg chg="mod">
          <ac:chgData name="hoyeon kim" userId="3216811d71a907b7" providerId="LiveId" clId="{1CB6AC4E-3B46-4C47-BC6B-0AC879BE58E7}" dt="2025-12-04T08:45:24.675" v="11658" actId="14100"/>
          <ac:spMkLst>
            <pc:docMk/>
            <pc:sldMk cId="2091744341" sldId="307"/>
            <ac:spMk id="6" creationId="{FD5C021E-C08C-2D95-05BA-91B5EA6D9DF9}"/>
          </ac:spMkLst>
        </pc:spChg>
        <pc:spChg chg="mod">
          <ac:chgData name="hoyeon kim" userId="3216811d71a907b7" providerId="LiveId" clId="{1CB6AC4E-3B46-4C47-BC6B-0AC879BE58E7}" dt="2025-12-04T08:45:24.675" v="11658" actId="14100"/>
          <ac:spMkLst>
            <pc:docMk/>
            <pc:sldMk cId="2091744341" sldId="307"/>
            <ac:spMk id="9" creationId="{E1AFA5DD-9FD4-2AC9-3938-1701140BAC09}"/>
          </ac:spMkLst>
        </pc:spChg>
        <pc:spChg chg="add mod">
          <ac:chgData name="hoyeon kim" userId="3216811d71a907b7" providerId="LiveId" clId="{1CB6AC4E-3B46-4C47-BC6B-0AC879BE58E7}" dt="2025-12-04T08:43:55.721" v="11639" actId="164"/>
          <ac:spMkLst>
            <pc:docMk/>
            <pc:sldMk cId="2091744341" sldId="307"/>
            <ac:spMk id="33" creationId="{3810B732-4769-217E-4DE9-B0757F01BE69}"/>
          </ac:spMkLst>
        </pc:spChg>
        <pc:spChg chg="add mod">
          <ac:chgData name="hoyeon kim" userId="3216811d71a907b7" providerId="LiveId" clId="{1CB6AC4E-3B46-4C47-BC6B-0AC879BE58E7}" dt="2025-12-04T08:47:52.450" v="11759" actId="164"/>
          <ac:spMkLst>
            <pc:docMk/>
            <pc:sldMk cId="2091744341" sldId="307"/>
            <ac:spMk id="45" creationId="{6AD960A2-6E6D-EDC0-6B5A-D6E9C0061E55}"/>
          </ac:spMkLst>
        </pc:spChg>
        <pc:spChg chg="add mod">
          <ac:chgData name="hoyeon kim" userId="3216811d71a907b7" providerId="LiveId" clId="{1CB6AC4E-3B46-4C47-BC6B-0AC879BE58E7}" dt="2025-12-04T08:47:50.718" v="11758" actId="164"/>
          <ac:spMkLst>
            <pc:docMk/>
            <pc:sldMk cId="2091744341" sldId="307"/>
            <ac:spMk id="46" creationId="{CFF93E4B-E4F9-CA50-2F67-77E9BB690F8C}"/>
          </ac:spMkLst>
        </pc:spChg>
        <pc:spChg chg="add mod">
          <ac:chgData name="hoyeon kim" userId="3216811d71a907b7" providerId="LiveId" clId="{1CB6AC4E-3B46-4C47-BC6B-0AC879BE58E7}" dt="2025-12-04T08:47:47.454" v="11757" actId="164"/>
          <ac:spMkLst>
            <pc:docMk/>
            <pc:sldMk cId="2091744341" sldId="307"/>
            <ac:spMk id="47" creationId="{58443E6B-C7F2-17A1-6D8B-A2FA105046E6}"/>
          </ac:spMkLst>
        </pc:spChg>
        <pc:spChg chg="add mod">
          <ac:chgData name="hoyeon kim" userId="3216811d71a907b7" providerId="LiveId" clId="{1CB6AC4E-3B46-4C47-BC6B-0AC879BE58E7}" dt="2025-12-04T08:47:43.821" v="11755" actId="164"/>
          <ac:spMkLst>
            <pc:docMk/>
            <pc:sldMk cId="2091744341" sldId="307"/>
            <ac:spMk id="48" creationId="{C8D325A9-2892-11A5-1C51-33558DFD0DC4}"/>
          </ac:spMkLst>
        </pc:spChg>
        <pc:spChg chg="add mod">
          <ac:chgData name="hoyeon kim" userId="3216811d71a907b7" providerId="LiveId" clId="{1CB6AC4E-3B46-4C47-BC6B-0AC879BE58E7}" dt="2025-12-04T08:47:45.877" v="11756" actId="164"/>
          <ac:spMkLst>
            <pc:docMk/>
            <pc:sldMk cId="2091744341" sldId="307"/>
            <ac:spMk id="49" creationId="{45451E91-D979-F16B-170A-BA943C567A9D}"/>
          </ac:spMkLst>
        </pc:spChg>
        <pc:grpChg chg="del">
          <ac:chgData name="hoyeon kim" userId="3216811d71a907b7" providerId="LiveId" clId="{1CB6AC4E-3B46-4C47-BC6B-0AC879BE58E7}" dt="2025-12-04T08:38:43.111" v="11579" actId="478"/>
          <ac:grpSpMkLst>
            <pc:docMk/>
            <pc:sldMk cId="2091744341" sldId="307"/>
            <ac:grpSpMk id="18" creationId="{980079D8-8CB2-6EB6-8C76-3D3952B4F0B1}"/>
          </ac:grpSpMkLst>
        </pc:grpChg>
        <pc:grpChg chg="del">
          <ac:chgData name="hoyeon kim" userId="3216811d71a907b7" providerId="LiveId" clId="{1CB6AC4E-3B46-4C47-BC6B-0AC879BE58E7}" dt="2025-12-04T08:38:42.078" v="11578" actId="478"/>
          <ac:grpSpMkLst>
            <pc:docMk/>
            <pc:sldMk cId="2091744341" sldId="307"/>
            <ac:grpSpMk id="25" creationId="{314C1695-8A78-C40E-24FB-175D5B40FE82}"/>
          </ac:grpSpMkLst>
        </pc:grpChg>
        <pc:grpChg chg="add del mod">
          <ac:chgData name="hoyeon kim" userId="3216811d71a907b7" providerId="LiveId" clId="{1CB6AC4E-3B46-4C47-BC6B-0AC879BE58E7}" dt="2025-12-04T08:44:40.587" v="11646" actId="478"/>
          <ac:grpSpMkLst>
            <pc:docMk/>
            <pc:sldMk cId="2091744341" sldId="307"/>
            <ac:grpSpMk id="34" creationId="{F15FF29D-6538-5769-97F9-3C7B992C1B51}"/>
          </ac:grpSpMkLst>
        </pc:grpChg>
        <pc:grpChg chg="add mod">
          <ac:chgData name="hoyeon kim" userId="3216811d71a907b7" providerId="LiveId" clId="{1CB6AC4E-3B46-4C47-BC6B-0AC879BE58E7}" dt="2025-12-04T08:48:21.944" v="11763" actId="12788"/>
          <ac:grpSpMkLst>
            <pc:docMk/>
            <pc:sldMk cId="2091744341" sldId="307"/>
            <ac:grpSpMk id="50" creationId="{495B4A43-318A-1BC2-2F67-8A62B726689E}"/>
          </ac:grpSpMkLst>
        </pc:grpChg>
        <pc:grpChg chg="add mod">
          <ac:chgData name="hoyeon kim" userId="3216811d71a907b7" providerId="LiveId" clId="{1CB6AC4E-3B46-4C47-BC6B-0AC879BE58E7}" dt="2025-12-04T08:48:21.944" v="11763" actId="12788"/>
          <ac:grpSpMkLst>
            <pc:docMk/>
            <pc:sldMk cId="2091744341" sldId="307"/>
            <ac:grpSpMk id="51" creationId="{23722D36-9FFF-621D-C453-635AE3E0B118}"/>
          </ac:grpSpMkLst>
        </pc:grpChg>
        <pc:grpChg chg="add mod">
          <ac:chgData name="hoyeon kim" userId="3216811d71a907b7" providerId="LiveId" clId="{1CB6AC4E-3B46-4C47-BC6B-0AC879BE58E7}" dt="2025-12-04T08:48:15.367" v="11762" actId="12788"/>
          <ac:grpSpMkLst>
            <pc:docMk/>
            <pc:sldMk cId="2091744341" sldId="307"/>
            <ac:grpSpMk id="52" creationId="{2DB64033-1E1B-2D66-4963-1E347FCCAEA3}"/>
          </ac:grpSpMkLst>
        </pc:grpChg>
        <pc:grpChg chg="add mod">
          <ac:chgData name="hoyeon kim" userId="3216811d71a907b7" providerId="LiveId" clId="{1CB6AC4E-3B46-4C47-BC6B-0AC879BE58E7}" dt="2025-12-04T08:48:15.367" v="11762" actId="12788"/>
          <ac:grpSpMkLst>
            <pc:docMk/>
            <pc:sldMk cId="2091744341" sldId="307"/>
            <ac:grpSpMk id="53" creationId="{8E9C77EE-52F2-083C-113F-6D6F1625D32D}"/>
          </ac:grpSpMkLst>
        </pc:grpChg>
        <pc:grpChg chg="add mod">
          <ac:chgData name="hoyeon kim" userId="3216811d71a907b7" providerId="LiveId" clId="{1CB6AC4E-3B46-4C47-BC6B-0AC879BE58E7}" dt="2025-12-04T08:48:02.073" v="11760" actId="12789"/>
          <ac:grpSpMkLst>
            <pc:docMk/>
            <pc:sldMk cId="2091744341" sldId="307"/>
            <ac:grpSpMk id="54" creationId="{D6A936D5-F793-AEAA-FA35-40C966EE3D62}"/>
          </ac:grpSpMkLst>
        </pc:grpChg>
        <pc:picChg chg="add mod modCrop">
          <ac:chgData name="hoyeon kim" userId="3216811d71a907b7" providerId="LiveId" clId="{1CB6AC4E-3B46-4C47-BC6B-0AC879BE58E7}" dt="2025-12-05T01:44:59.143" v="12606" actId="1076"/>
          <ac:picMkLst>
            <pc:docMk/>
            <pc:sldMk cId="2091744341" sldId="307"/>
            <ac:picMk id="2" creationId="{8EF794A7-B3AB-6FD3-7FA7-D26005202C2F}"/>
          </ac:picMkLst>
        </pc:picChg>
        <pc:picChg chg="add del mod">
          <ac:chgData name="hoyeon kim" userId="3216811d71a907b7" providerId="LiveId" clId="{1CB6AC4E-3B46-4C47-BC6B-0AC879BE58E7}" dt="2025-12-04T08:44:40.587" v="11646" actId="478"/>
          <ac:picMkLst>
            <pc:docMk/>
            <pc:sldMk cId="2091744341" sldId="307"/>
            <ac:picMk id="19" creationId="{A016DAF8-9585-DE99-95B0-54B79E07EFA3}"/>
          </ac:picMkLst>
        </pc:picChg>
        <pc:picChg chg="del">
          <ac:chgData name="hoyeon kim" userId="3216811d71a907b7" providerId="LiveId" clId="{1CB6AC4E-3B46-4C47-BC6B-0AC879BE58E7}" dt="2025-12-04T08:38:42.078" v="11578" actId="478"/>
          <ac:picMkLst>
            <pc:docMk/>
            <pc:sldMk cId="2091744341" sldId="307"/>
            <ac:picMk id="21" creationId="{12ED0D05-5A0D-6C2C-E4D9-E95FF0C355CE}"/>
          </ac:picMkLst>
        </pc:picChg>
        <pc:picChg chg="add del mod">
          <ac:chgData name="hoyeon kim" userId="3216811d71a907b7" providerId="LiveId" clId="{1CB6AC4E-3B46-4C47-BC6B-0AC879BE58E7}" dt="2025-12-04T08:44:40.587" v="11646" actId="478"/>
          <ac:picMkLst>
            <pc:docMk/>
            <pc:sldMk cId="2091744341" sldId="307"/>
            <ac:picMk id="22" creationId="{2BE91EBF-5FBE-4C95-F69E-004B42B9DFC6}"/>
          </ac:picMkLst>
        </pc:picChg>
        <pc:picChg chg="add del mod">
          <ac:chgData name="hoyeon kim" userId="3216811d71a907b7" providerId="LiveId" clId="{1CB6AC4E-3B46-4C47-BC6B-0AC879BE58E7}" dt="2025-12-04T08:44:40.587" v="11646" actId="478"/>
          <ac:picMkLst>
            <pc:docMk/>
            <pc:sldMk cId="2091744341" sldId="307"/>
            <ac:picMk id="26" creationId="{6BEAF279-1FAC-46A7-AD0B-F4E4D529B448}"/>
          </ac:picMkLst>
        </pc:picChg>
        <pc:picChg chg="add del mod">
          <ac:chgData name="hoyeon kim" userId="3216811d71a907b7" providerId="LiveId" clId="{1CB6AC4E-3B46-4C47-BC6B-0AC879BE58E7}" dt="2025-12-04T08:44:40.587" v="11646" actId="478"/>
          <ac:picMkLst>
            <pc:docMk/>
            <pc:sldMk cId="2091744341" sldId="307"/>
            <ac:picMk id="28" creationId="{79BD5046-8161-F8FA-1ED2-435DCF53E513}"/>
          </ac:picMkLst>
        </pc:picChg>
        <pc:picChg chg="add del mod">
          <ac:chgData name="hoyeon kim" userId="3216811d71a907b7" providerId="LiveId" clId="{1CB6AC4E-3B46-4C47-BC6B-0AC879BE58E7}" dt="2025-12-04T08:44:40.587" v="11646" actId="478"/>
          <ac:picMkLst>
            <pc:docMk/>
            <pc:sldMk cId="2091744341" sldId="307"/>
            <ac:picMk id="30" creationId="{D4C86082-D5C3-0CF6-9515-D7D243567D36}"/>
          </ac:picMkLst>
        </pc:picChg>
        <pc:picChg chg="add mod">
          <ac:chgData name="hoyeon kim" userId="3216811d71a907b7" providerId="LiveId" clId="{1CB6AC4E-3B46-4C47-BC6B-0AC879BE58E7}" dt="2025-12-04T08:43:55.721" v="11639" actId="164"/>
          <ac:picMkLst>
            <pc:docMk/>
            <pc:sldMk cId="2091744341" sldId="307"/>
            <ac:picMk id="32" creationId="{9F25EB04-779B-8BCA-CB98-DD0FD2307231}"/>
          </ac:picMkLst>
        </pc:picChg>
        <pc:picChg chg="add mod">
          <ac:chgData name="hoyeon kim" userId="3216811d71a907b7" providerId="LiveId" clId="{1CB6AC4E-3B46-4C47-BC6B-0AC879BE58E7}" dt="2025-12-04T08:47:52.450" v="11759" actId="164"/>
          <ac:picMkLst>
            <pc:docMk/>
            <pc:sldMk cId="2091744341" sldId="307"/>
            <ac:picMk id="36" creationId="{C861D970-8E88-DA91-D143-7667B65F44D6}"/>
          </ac:picMkLst>
        </pc:picChg>
        <pc:picChg chg="add mod">
          <ac:chgData name="hoyeon kim" userId="3216811d71a907b7" providerId="LiveId" clId="{1CB6AC4E-3B46-4C47-BC6B-0AC879BE58E7}" dt="2025-12-04T08:47:47.454" v="11757" actId="164"/>
          <ac:picMkLst>
            <pc:docMk/>
            <pc:sldMk cId="2091744341" sldId="307"/>
            <ac:picMk id="38" creationId="{D5AB5FAB-BAF9-E699-F538-EBFF9C445511}"/>
          </ac:picMkLst>
        </pc:picChg>
        <pc:picChg chg="add mod">
          <ac:chgData name="hoyeon kim" userId="3216811d71a907b7" providerId="LiveId" clId="{1CB6AC4E-3B46-4C47-BC6B-0AC879BE58E7}" dt="2025-12-04T08:47:50.718" v="11758" actId="164"/>
          <ac:picMkLst>
            <pc:docMk/>
            <pc:sldMk cId="2091744341" sldId="307"/>
            <ac:picMk id="40" creationId="{549C6F69-7D95-BD93-6F5F-E9159A19B83C}"/>
          </ac:picMkLst>
        </pc:picChg>
        <pc:picChg chg="add mod">
          <ac:chgData name="hoyeon kim" userId="3216811d71a907b7" providerId="LiveId" clId="{1CB6AC4E-3B46-4C47-BC6B-0AC879BE58E7}" dt="2025-12-04T08:47:43.821" v="11755" actId="164"/>
          <ac:picMkLst>
            <pc:docMk/>
            <pc:sldMk cId="2091744341" sldId="307"/>
            <ac:picMk id="42" creationId="{871C3B1A-A234-0197-42E4-2019237F7F0F}"/>
          </ac:picMkLst>
        </pc:picChg>
        <pc:picChg chg="add mod">
          <ac:chgData name="hoyeon kim" userId="3216811d71a907b7" providerId="LiveId" clId="{1CB6AC4E-3B46-4C47-BC6B-0AC879BE58E7}" dt="2025-12-04T08:47:45.877" v="11756" actId="164"/>
          <ac:picMkLst>
            <pc:docMk/>
            <pc:sldMk cId="2091744341" sldId="307"/>
            <ac:picMk id="44" creationId="{DE7DA341-314E-F338-8458-C089D28E95FB}"/>
          </ac:picMkLst>
        </pc:picChg>
      </pc:sldChg>
      <pc:sldChg chg="addSp delSp modSp add mod ord">
        <pc:chgData name="hoyeon kim" userId="3216811d71a907b7" providerId="LiveId" clId="{1CB6AC4E-3B46-4C47-BC6B-0AC879BE58E7}" dt="2025-12-04T09:03:15.939" v="12147" actId="20577"/>
        <pc:sldMkLst>
          <pc:docMk/>
          <pc:sldMk cId="1027916815" sldId="309"/>
        </pc:sldMkLst>
        <pc:spChg chg="add del mod">
          <ac:chgData name="hoyeon kim" userId="3216811d71a907b7" providerId="LiveId" clId="{1CB6AC4E-3B46-4C47-BC6B-0AC879BE58E7}" dt="2025-12-04T08:21:14.468" v="11176" actId="478"/>
          <ac:spMkLst>
            <pc:docMk/>
            <pc:sldMk cId="1027916815" sldId="309"/>
            <ac:spMk id="2" creationId="{4599AA79-58DA-954D-4579-727D6A7EE306}"/>
          </ac:spMkLst>
        </pc:spChg>
        <pc:spChg chg="mod ord">
          <ac:chgData name="hoyeon kim" userId="3216811d71a907b7" providerId="LiveId" clId="{1CB6AC4E-3B46-4C47-BC6B-0AC879BE58E7}" dt="2025-12-04T09:03:15.939" v="12147" actId="20577"/>
          <ac:spMkLst>
            <pc:docMk/>
            <pc:sldMk cId="1027916815" sldId="309"/>
            <ac:spMk id="9" creationId="{312033CA-A01D-6D78-C9AA-4841FD19D947}"/>
          </ac:spMkLst>
        </pc:spChg>
        <pc:picChg chg="mod ord modCrop">
          <ac:chgData name="hoyeon kim" userId="3216811d71a907b7" providerId="LiveId" clId="{1CB6AC4E-3B46-4C47-BC6B-0AC879BE58E7}" dt="2025-12-04T08:25:45.566" v="11260" actId="167"/>
          <ac:picMkLst>
            <pc:docMk/>
            <pc:sldMk cId="1027916815" sldId="309"/>
            <ac:picMk id="7" creationId="{9C497504-38D5-B4AF-3655-40FA7615337A}"/>
          </ac:picMkLst>
        </pc:picChg>
      </pc:sldChg>
      <pc:sldChg chg="delSp modSp add mod">
        <pc:chgData name="hoyeon kim" userId="3216811d71a907b7" providerId="LiveId" clId="{1CB6AC4E-3B46-4C47-BC6B-0AC879BE58E7}" dt="2025-12-02T05:41:23.121" v="8309"/>
        <pc:sldMkLst>
          <pc:docMk/>
          <pc:sldMk cId="869208350" sldId="310"/>
        </pc:sldMkLst>
        <pc:spChg chg="mod">
          <ac:chgData name="hoyeon kim" userId="3216811d71a907b7" providerId="LiveId" clId="{1CB6AC4E-3B46-4C47-BC6B-0AC879BE58E7}" dt="2025-12-02T01:51:54.897" v="5998" actId="14100"/>
          <ac:spMkLst>
            <pc:docMk/>
            <pc:sldMk cId="869208350" sldId="310"/>
            <ac:spMk id="11" creationId="{6F8D678C-38AB-F70F-FDEC-96A8FE3F5099}"/>
          </ac:spMkLst>
        </pc:spChg>
        <pc:graphicFrameChg chg="mod">
          <ac:chgData name="hoyeon kim" userId="3216811d71a907b7" providerId="LiveId" clId="{1CB6AC4E-3B46-4C47-BC6B-0AC879BE58E7}" dt="2025-12-02T05:41:23.121" v="8309"/>
          <ac:graphicFrameMkLst>
            <pc:docMk/>
            <pc:sldMk cId="869208350" sldId="310"/>
            <ac:graphicFrameMk id="10" creationId="{B7310D16-C30E-BE03-1C84-1A2947998CF6}"/>
          </ac:graphicFrameMkLst>
        </pc:graphicFrameChg>
      </pc:sldChg>
      <pc:sldChg chg="addSp delSp modSp add mod modNotesTx">
        <pc:chgData name="hoyeon kim" userId="3216811d71a907b7" providerId="LiveId" clId="{1CB6AC4E-3B46-4C47-BC6B-0AC879BE58E7}" dt="2025-12-04T08:29:20.348" v="11278" actId="478"/>
        <pc:sldMkLst>
          <pc:docMk/>
          <pc:sldMk cId="569221200" sldId="312"/>
        </pc:sldMkLst>
        <pc:spChg chg="add mod">
          <ac:chgData name="hoyeon kim" userId="3216811d71a907b7" providerId="LiveId" clId="{1CB6AC4E-3B46-4C47-BC6B-0AC879BE58E7}" dt="2025-12-02T04:39:01.095" v="7640" actId="1076"/>
          <ac:spMkLst>
            <pc:docMk/>
            <pc:sldMk cId="569221200" sldId="312"/>
            <ac:spMk id="2" creationId="{FEE55F9F-8A5E-0AD7-EE14-97EBA23A9FB0}"/>
          </ac:spMkLst>
        </pc:spChg>
        <pc:spChg chg="add mod">
          <ac:chgData name="hoyeon kim" userId="3216811d71a907b7" providerId="LiveId" clId="{1CB6AC4E-3B46-4C47-BC6B-0AC879BE58E7}" dt="2025-12-02T05:33:04.092" v="8040"/>
          <ac:spMkLst>
            <pc:docMk/>
            <pc:sldMk cId="569221200" sldId="312"/>
            <ac:spMk id="4" creationId="{C22A6BF4-5CD7-FBF7-AB8E-A52562DF7ED3}"/>
          </ac:spMkLst>
        </pc:spChg>
        <pc:spChg chg="add mod">
          <ac:chgData name="hoyeon kim" userId="3216811d71a907b7" providerId="LiveId" clId="{1CB6AC4E-3B46-4C47-BC6B-0AC879BE58E7}" dt="2025-12-02T06:03:28.423" v="8468"/>
          <ac:spMkLst>
            <pc:docMk/>
            <pc:sldMk cId="569221200" sldId="312"/>
            <ac:spMk id="7" creationId="{6EE75164-4014-13EB-0A85-B693BFE7B1A4}"/>
          </ac:spMkLst>
        </pc:spChg>
        <pc:spChg chg="add del mod">
          <ac:chgData name="hoyeon kim" userId="3216811d71a907b7" providerId="LiveId" clId="{1CB6AC4E-3B46-4C47-BC6B-0AC879BE58E7}" dt="2025-12-04T08:29:20.348" v="11278" actId="478"/>
          <ac:spMkLst>
            <pc:docMk/>
            <pc:sldMk cId="569221200" sldId="312"/>
            <ac:spMk id="8" creationId="{343E7110-7E67-3586-F35A-B72E5DBDCB6E}"/>
          </ac:spMkLst>
        </pc:spChg>
        <pc:spChg chg="mod">
          <ac:chgData name="hoyeon kim" userId="3216811d71a907b7" providerId="LiveId" clId="{1CB6AC4E-3B46-4C47-BC6B-0AC879BE58E7}" dt="2025-12-02T05:37:29.105" v="8227" actId="20577"/>
          <ac:spMkLst>
            <pc:docMk/>
            <pc:sldMk cId="569221200" sldId="312"/>
            <ac:spMk id="9" creationId="{2F2EAE30-43C4-2B9E-D469-DB1FFB4B3C22}"/>
          </ac:spMkLst>
        </pc:spChg>
        <pc:spChg chg="mod">
          <ac:chgData name="hoyeon kim" userId="3216811d71a907b7" providerId="LiveId" clId="{1CB6AC4E-3B46-4C47-BC6B-0AC879BE58E7}" dt="2025-12-02T04:40:43.515" v="7657" actId="208"/>
          <ac:spMkLst>
            <pc:docMk/>
            <pc:sldMk cId="569221200" sldId="312"/>
            <ac:spMk id="10" creationId="{49F12C02-1A6F-B95C-C248-9B4181D9ED01}"/>
          </ac:spMkLst>
        </pc:spChg>
        <pc:spChg chg="add mod">
          <ac:chgData name="hoyeon kim" userId="3216811d71a907b7" providerId="LiveId" clId="{1CB6AC4E-3B46-4C47-BC6B-0AC879BE58E7}" dt="2025-12-02T06:06:56.656" v="8835" actId="20577"/>
          <ac:spMkLst>
            <pc:docMk/>
            <pc:sldMk cId="569221200" sldId="312"/>
            <ac:spMk id="15" creationId="{B1DA92F9-BA1C-BADE-5798-48806A6E12E1}"/>
          </ac:spMkLst>
        </pc:spChg>
        <pc:spChg chg="mod">
          <ac:chgData name="hoyeon kim" userId="3216811d71a907b7" providerId="LiveId" clId="{1CB6AC4E-3B46-4C47-BC6B-0AC879BE58E7}" dt="2025-12-02T04:41:15.822" v="7659" actId="207"/>
          <ac:spMkLst>
            <pc:docMk/>
            <pc:sldMk cId="569221200" sldId="312"/>
            <ac:spMk id="22" creationId="{C257D77B-0C53-3F39-ED7E-415B8233A376}"/>
          </ac:spMkLst>
        </pc:spChg>
        <pc:spChg chg="mod">
          <ac:chgData name="hoyeon kim" userId="3216811d71a907b7" providerId="LiveId" clId="{1CB6AC4E-3B46-4C47-BC6B-0AC879BE58E7}" dt="2025-12-02T04:41:15.822" v="7659" actId="207"/>
          <ac:spMkLst>
            <pc:docMk/>
            <pc:sldMk cId="569221200" sldId="312"/>
            <ac:spMk id="25" creationId="{D35541B8-B027-F838-5A92-A1CA250F5893}"/>
          </ac:spMkLst>
        </pc:spChg>
        <pc:spChg chg="mod">
          <ac:chgData name="hoyeon kim" userId="3216811d71a907b7" providerId="LiveId" clId="{1CB6AC4E-3B46-4C47-BC6B-0AC879BE58E7}" dt="2025-12-02T04:41:15.822" v="7659" actId="207"/>
          <ac:spMkLst>
            <pc:docMk/>
            <pc:sldMk cId="569221200" sldId="312"/>
            <ac:spMk id="26" creationId="{A9A7EF62-4F8B-97A6-A96C-8CE3AA7F4C1E}"/>
          </ac:spMkLst>
        </pc:spChg>
        <pc:graphicFrameChg chg="add mod modGraphic">
          <ac:chgData name="hoyeon kim" userId="3216811d71a907b7" providerId="LiveId" clId="{1CB6AC4E-3B46-4C47-BC6B-0AC879BE58E7}" dt="2025-12-02T06:02:05.611" v="8402" actId="20577"/>
          <ac:graphicFrameMkLst>
            <pc:docMk/>
            <pc:sldMk cId="569221200" sldId="312"/>
            <ac:graphicFrameMk id="3" creationId="{C44C65EB-311C-DC71-DF2E-C6F92E8B3766}"/>
          </ac:graphicFrameMkLst>
        </pc:graphicFrameChg>
        <pc:cxnChg chg="mod">
          <ac:chgData name="hoyeon kim" userId="3216811d71a907b7" providerId="LiveId" clId="{1CB6AC4E-3B46-4C47-BC6B-0AC879BE58E7}" dt="2025-12-02T04:38:54.357" v="7638" actId="208"/>
          <ac:cxnSpMkLst>
            <pc:docMk/>
            <pc:sldMk cId="569221200" sldId="312"/>
            <ac:cxnSpMk id="14" creationId="{6FA022AE-AF0E-819F-E510-C696B907F4F6}"/>
          </ac:cxnSpMkLst>
        </pc:cxnChg>
      </pc:sldChg>
      <pc:sldChg chg="addSp delSp modSp add mod modNotesTx">
        <pc:chgData name="hoyeon kim" userId="3216811d71a907b7" providerId="LiveId" clId="{1CB6AC4E-3B46-4C47-BC6B-0AC879BE58E7}" dt="2025-12-02T06:09:12.954" v="8972" actId="20577"/>
        <pc:sldMkLst>
          <pc:docMk/>
          <pc:sldMk cId="2478629533" sldId="313"/>
        </pc:sldMkLst>
        <pc:spChg chg="add mod">
          <ac:chgData name="hoyeon kim" userId="3216811d71a907b7" providerId="LiveId" clId="{1CB6AC4E-3B46-4C47-BC6B-0AC879BE58E7}" dt="2025-12-02T04:39:23.699" v="7646" actId="1076"/>
          <ac:spMkLst>
            <pc:docMk/>
            <pc:sldMk cId="2478629533" sldId="313"/>
            <ac:spMk id="3" creationId="{2164E8BA-2C57-BD38-C9FF-8B4708F2CD6E}"/>
          </ac:spMkLst>
        </pc:spChg>
        <pc:spChg chg="add mod">
          <ac:chgData name="hoyeon kim" userId="3216811d71a907b7" providerId="LiveId" clId="{1CB6AC4E-3B46-4C47-BC6B-0AC879BE58E7}" dt="2025-12-02T05:34:05.174" v="8053"/>
          <ac:spMkLst>
            <pc:docMk/>
            <pc:sldMk cId="2478629533" sldId="313"/>
            <ac:spMk id="7" creationId="{912740D2-6609-0939-EF7D-78E13CF2F845}"/>
          </ac:spMkLst>
        </pc:spChg>
        <pc:spChg chg="add mod">
          <ac:chgData name="hoyeon kim" userId="3216811d71a907b7" providerId="LiveId" clId="{1CB6AC4E-3B46-4C47-BC6B-0AC879BE58E7}" dt="2025-12-02T06:03:27.114" v="8467"/>
          <ac:spMkLst>
            <pc:docMk/>
            <pc:sldMk cId="2478629533" sldId="313"/>
            <ac:spMk id="8" creationId="{AB715A12-FCF3-476A-7679-2E1E2826920B}"/>
          </ac:spMkLst>
        </pc:spChg>
        <pc:spChg chg="mod">
          <ac:chgData name="hoyeon kim" userId="3216811d71a907b7" providerId="LiveId" clId="{1CB6AC4E-3B46-4C47-BC6B-0AC879BE58E7}" dt="2025-12-02T05:38:44.961" v="8244" actId="20577"/>
          <ac:spMkLst>
            <pc:docMk/>
            <pc:sldMk cId="2478629533" sldId="313"/>
            <ac:spMk id="9" creationId="{91E53023-3F59-7885-AE82-4BDBCE65747A}"/>
          </ac:spMkLst>
        </pc:spChg>
        <pc:spChg chg="mod">
          <ac:chgData name="hoyeon kim" userId="3216811d71a907b7" providerId="LiveId" clId="{1CB6AC4E-3B46-4C47-BC6B-0AC879BE58E7}" dt="2025-12-02T04:40:33.784" v="7656" actId="208"/>
          <ac:spMkLst>
            <pc:docMk/>
            <pc:sldMk cId="2478629533" sldId="313"/>
            <ac:spMk id="10" creationId="{08072234-3521-ED56-7D87-B1A81F9433C9}"/>
          </ac:spMkLst>
        </pc:spChg>
        <pc:spChg chg="mod">
          <ac:chgData name="hoyeon kim" userId="3216811d71a907b7" providerId="LiveId" clId="{1CB6AC4E-3B46-4C47-BC6B-0AC879BE58E7}" dt="2025-12-02T04:40:33.784" v="7656" actId="208"/>
          <ac:spMkLst>
            <pc:docMk/>
            <pc:sldMk cId="2478629533" sldId="313"/>
            <ac:spMk id="12" creationId="{48D52E92-A565-29AF-9348-DA7786666E5F}"/>
          </ac:spMkLst>
        </pc:spChg>
        <pc:spChg chg="add mod">
          <ac:chgData name="hoyeon kim" userId="3216811d71a907b7" providerId="LiveId" clId="{1CB6AC4E-3B46-4C47-BC6B-0AC879BE58E7}" dt="2025-12-02T06:09:12.954" v="8972" actId="20577"/>
          <ac:spMkLst>
            <pc:docMk/>
            <pc:sldMk cId="2478629533" sldId="313"/>
            <ac:spMk id="13" creationId="{DEEE5A13-F2D7-2552-B420-0DBE2D5DD013}"/>
          </ac:spMkLst>
        </pc:spChg>
        <pc:spChg chg="mod">
          <ac:chgData name="hoyeon kim" userId="3216811d71a907b7" providerId="LiveId" clId="{1CB6AC4E-3B46-4C47-BC6B-0AC879BE58E7}" dt="2025-12-02T04:41:25.082" v="7660" actId="207"/>
          <ac:spMkLst>
            <pc:docMk/>
            <pc:sldMk cId="2478629533" sldId="313"/>
            <ac:spMk id="25" creationId="{FD66580C-D248-CDF6-E8B4-FB0A83C5F4A2}"/>
          </ac:spMkLst>
        </pc:spChg>
        <pc:spChg chg="mod">
          <ac:chgData name="hoyeon kim" userId="3216811d71a907b7" providerId="LiveId" clId="{1CB6AC4E-3B46-4C47-BC6B-0AC879BE58E7}" dt="2025-12-02T04:41:25.082" v="7660" actId="207"/>
          <ac:spMkLst>
            <pc:docMk/>
            <pc:sldMk cId="2478629533" sldId="313"/>
            <ac:spMk id="26" creationId="{955BBB43-C376-A8A7-0D33-A8A299680E9E}"/>
          </ac:spMkLst>
        </pc:spChg>
        <pc:graphicFrameChg chg="add mod modGraphic">
          <ac:chgData name="hoyeon kim" userId="3216811d71a907b7" providerId="LiveId" clId="{1CB6AC4E-3B46-4C47-BC6B-0AC879BE58E7}" dt="2025-12-02T06:02:36.389" v="8428" actId="20577"/>
          <ac:graphicFrameMkLst>
            <pc:docMk/>
            <pc:sldMk cId="2478629533" sldId="313"/>
            <ac:graphicFrameMk id="4" creationId="{630058BC-E1ED-BD2A-3970-73E8E217C081}"/>
          </ac:graphicFrameMkLst>
        </pc:graphicFrameChg>
        <pc:cxnChg chg="mod">
          <ac:chgData name="hoyeon kim" userId="3216811d71a907b7" providerId="LiveId" clId="{1CB6AC4E-3B46-4C47-BC6B-0AC879BE58E7}" dt="2025-12-02T04:39:13.142" v="7642" actId="208"/>
          <ac:cxnSpMkLst>
            <pc:docMk/>
            <pc:sldMk cId="2478629533" sldId="313"/>
            <ac:cxnSpMk id="16" creationId="{FC44E1F3-36B7-FDFE-7DB6-2514067B3C1A}"/>
          </ac:cxnSpMkLst>
        </pc:cxnChg>
      </pc:sldChg>
      <pc:sldChg chg="addSp delSp modSp add mod modNotesTx">
        <pc:chgData name="hoyeon kim" userId="3216811d71a907b7" providerId="LiveId" clId="{1CB6AC4E-3B46-4C47-BC6B-0AC879BE58E7}" dt="2025-12-02T06:11:23.776" v="9000" actId="20577"/>
        <pc:sldMkLst>
          <pc:docMk/>
          <pc:sldMk cId="3440999002" sldId="314"/>
        </pc:sldMkLst>
        <pc:spChg chg="add mod">
          <ac:chgData name="hoyeon kim" userId="3216811d71a907b7" providerId="LiveId" clId="{1CB6AC4E-3B46-4C47-BC6B-0AC879BE58E7}" dt="2025-12-02T04:41:38.040" v="7662" actId="1076"/>
          <ac:spMkLst>
            <pc:docMk/>
            <pc:sldMk cId="3440999002" sldId="314"/>
            <ac:spMk id="8" creationId="{0E89A7F5-ECD9-7DAA-43B0-040456FCAB0C}"/>
          </ac:spMkLst>
        </pc:spChg>
        <pc:spChg chg="mod">
          <ac:chgData name="hoyeon kim" userId="3216811d71a907b7" providerId="LiveId" clId="{1CB6AC4E-3B46-4C47-BC6B-0AC879BE58E7}" dt="2025-12-02T05:38:57.352" v="8253" actId="113"/>
          <ac:spMkLst>
            <pc:docMk/>
            <pc:sldMk cId="3440999002" sldId="314"/>
            <ac:spMk id="9" creationId="{6A652EF6-CABC-4085-8CFC-D0E2415B7D0C}"/>
          </ac:spMkLst>
        </pc:spChg>
        <pc:spChg chg="mod">
          <ac:chgData name="hoyeon kim" userId="3216811d71a907b7" providerId="LiveId" clId="{1CB6AC4E-3B46-4C47-BC6B-0AC879BE58E7}" dt="2025-12-02T04:40:24.454" v="7655" actId="208"/>
          <ac:spMkLst>
            <pc:docMk/>
            <pc:sldMk cId="3440999002" sldId="314"/>
            <ac:spMk id="10" creationId="{DB697BA8-579C-9D3E-DAAD-1B1A34BE9FF0}"/>
          </ac:spMkLst>
        </pc:spChg>
        <pc:spChg chg="mod">
          <ac:chgData name="hoyeon kim" userId="3216811d71a907b7" providerId="LiveId" clId="{1CB6AC4E-3B46-4C47-BC6B-0AC879BE58E7}" dt="2025-12-02T04:40:13.348" v="7654" actId="208"/>
          <ac:spMkLst>
            <pc:docMk/>
            <pc:sldMk cId="3440999002" sldId="314"/>
            <ac:spMk id="11" creationId="{BA10548E-8A44-9828-FAD8-8FF547BD96F0}"/>
          </ac:spMkLst>
        </pc:spChg>
        <pc:spChg chg="mod">
          <ac:chgData name="hoyeon kim" userId="3216811d71a907b7" providerId="LiveId" clId="{1CB6AC4E-3B46-4C47-BC6B-0AC879BE58E7}" dt="2025-12-02T04:40:24.454" v="7655" actId="208"/>
          <ac:spMkLst>
            <pc:docMk/>
            <pc:sldMk cId="3440999002" sldId="314"/>
            <ac:spMk id="12" creationId="{1593845A-5D32-B215-FAD0-39D406E3128A}"/>
          </ac:spMkLst>
        </pc:spChg>
        <pc:spChg chg="add mod">
          <ac:chgData name="hoyeon kim" userId="3216811d71a907b7" providerId="LiveId" clId="{1CB6AC4E-3B46-4C47-BC6B-0AC879BE58E7}" dt="2025-12-02T05:35:25.774" v="8114"/>
          <ac:spMkLst>
            <pc:docMk/>
            <pc:sldMk cId="3440999002" sldId="314"/>
            <ac:spMk id="15" creationId="{DFD9EA5E-47C9-B0FD-3C9D-CD57958047E0}"/>
          </ac:spMkLst>
        </pc:spChg>
        <pc:spChg chg="add mod">
          <ac:chgData name="hoyeon kim" userId="3216811d71a907b7" providerId="LiveId" clId="{1CB6AC4E-3B46-4C47-BC6B-0AC879BE58E7}" dt="2025-12-02T06:03:24.891" v="8466" actId="1076"/>
          <ac:spMkLst>
            <pc:docMk/>
            <pc:sldMk cId="3440999002" sldId="314"/>
            <ac:spMk id="18" creationId="{84E9EFBA-608C-13DF-0F28-8DB6C9717039}"/>
          </ac:spMkLst>
        </pc:spChg>
        <pc:spChg chg="add mod">
          <ac:chgData name="hoyeon kim" userId="3216811d71a907b7" providerId="LiveId" clId="{1CB6AC4E-3B46-4C47-BC6B-0AC879BE58E7}" dt="2025-12-02T06:11:23.776" v="9000" actId="20577"/>
          <ac:spMkLst>
            <pc:docMk/>
            <pc:sldMk cId="3440999002" sldId="314"/>
            <ac:spMk id="23" creationId="{AAF7C1BF-17D2-6D15-A8F6-0094CE84506A}"/>
          </ac:spMkLst>
        </pc:spChg>
        <pc:spChg chg="mod">
          <ac:chgData name="hoyeon kim" userId="3216811d71a907b7" providerId="LiveId" clId="{1CB6AC4E-3B46-4C47-BC6B-0AC879BE58E7}" dt="2025-12-02T04:42:32.290" v="7671" actId="207"/>
          <ac:spMkLst>
            <pc:docMk/>
            <pc:sldMk cId="3440999002" sldId="314"/>
            <ac:spMk id="26" creationId="{05AFE5CF-2C92-61D3-5DC9-83534D586117}"/>
          </ac:spMkLst>
        </pc:spChg>
        <pc:graphicFrameChg chg="add mod modGraphic">
          <ac:chgData name="hoyeon kim" userId="3216811d71a907b7" providerId="LiveId" clId="{1CB6AC4E-3B46-4C47-BC6B-0AC879BE58E7}" dt="2025-12-02T06:02:59.784" v="8448" actId="20577"/>
          <ac:graphicFrameMkLst>
            <pc:docMk/>
            <pc:sldMk cId="3440999002" sldId="314"/>
            <ac:graphicFrameMk id="13" creationId="{00608EBA-719A-A85B-05F3-9399A6562992}"/>
          </ac:graphicFrameMkLst>
        </pc:graphicFrameChg>
        <pc:cxnChg chg="mod">
          <ac:chgData name="hoyeon kim" userId="3216811d71a907b7" providerId="LiveId" clId="{1CB6AC4E-3B46-4C47-BC6B-0AC879BE58E7}" dt="2025-12-02T04:39:51.289" v="7649" actId="208"/>
          <ac:cxnSpMkLst>
            <pc:docMk/>
            <pc:sldMk cId="3440999002" sldId="314"/>
            <ac:cxnSpMk id="17" creationId="{1CFA1CE9-A94B-EDC4-9EE7-D5A8BCFE6139}"/>
          </ac:cxnSpMkLst>
        </pc:cxnChg>
      </pc:sldChg>
      <pc:sldChg chg="addSp delSp modSp add mod modNotesTx">
        <pc:chgData name="hoyeon kim" userId="3216811d71a907b7" providerId="LiveId" clId="{1CB6AC4E-3B46-4C47-BC6B-0AC879BE58E7}" dt="2025-12-02T06:13:40.744" v="9174" actId="20577"/>
        <pc:sldMkLst>
          <pc:docMk/>
          <pc:sldMk cId="1649398667" sldId="315"/>
        </pc:sldMkLst>
        <pc:spChg chg="add mod">
          <ac:chgData name="hoyeon kim" userId="3216811d71a907b7" providerId="LiveId" clId="{1CB6AC4E-3B46-4C47-BC6B-0AC879BE58E7}" dt="2025-12-02T04:42:14.132" v="7670" actId="1076"/>
          <ac:spMkLst>
            <pc:docMk/>
            <pc:sldMk cId="1649398667" sldId="315"/>
            <ac:spMk id="4" creationId="{283121ED-460A-09C9-BB24-B5162B34EDB4}"/>
          </ac:spMkLst>
        </pc:spChg>
        <pc:spChg chg="mod">
          <ac:chgData name="hoyeon kim" userId="3216811d71a907b7" providerId="LiveId" clId="{1CB6AC4E-3B46-4C47-BC6B-0AC879BE58E7}" dt="2025-12-02T05:39:08.076" v="8270" actId="113"/>
          <ac:spMkLst>
            <pc:docMk/>
            <pc:sldMk cId="1649398667" sldId="315"/>
            <ac:spMk id="9" creationId="{AF984656-3674-A3B4-1F08-005689CEC473}"/>
          </ac:spMkLst>
        </pc:spChg>
        <pc:spChg chg="add mod">
          <ac:chgData name="hoyeon kim" userId="3216811d71a907b7" providerId="LiveId" clId="{1CB6AC4E-3B46-4C47-BC6B-0AC879BE58E7}" dt="2025-12-02T05:36:39.173" v="8159"/>
          <ac:spMkLst>
            <pc:docMk/>
            <pc:sldMk cId="1649398667" sldId="315"/>
            <ac:spMk id="13" creationId="{1F45ECC5-EDC6-063E-9260-1240CC63B246}"/>
          </ac:spMkLst>
        </pc:spChg>
        <pc:spChg chg="add mod">
          <ac:chgData name="hoyeon kim" userId="3216811d71a907b7" providerId="LiveId" clId="{1CB6AC4E-3B46-4C47-BC6B-0AC879BE58E7}" dt="2025-12-02T06:13:29.023" v="9173" actId="20577"/>
          <ac:spMkLst>
            <pc:docMk/>
            <pc:sldMk cId="1649398667" sldId="315"/>
            <ac:spMk id="15" creationId="{64BC09EA-4C58-4B2F-DD10-66D42048515D}"/>
          </ac:spMkLst>
        </pc:spChg>
        <pc:spChg chg="mod">
          <ac:chgData name="hoyeon kim" userId="3216811d71a907b7" providerId="LiveId" clId="{1CB6AC4E-3B46-4C47-BC6B-0AC879BE58E7}" dt="2025-12-02T04:41:54.494" v="7666" actId="208"/>
          <ac:spMkLst>
            <pc:docMk/>
            <pc:sldMk cId="1649398667" sldId="315"/>
            <ac:spMk id="19" creationId="{5E556C87-F111-2A95-6A47-76FBFDF6AEFF}"/>
          </ac:spMkLst>
        </pc:spChg>
        <pc:graphicFrameChg chg="add mod modGraphic">
          <ac:chgData name="hoyeon kim" userId="3216811d71a907b7" providerId="LiveId" clId="{1CB6AC4E-3B46-4C47-BC6B-0AC879BE58E7}" dt="2025-12-02T06:03:13.640" v="8464" actId="20577"/>
          <ac:graphicFrameMkLst>
            <pc:docMk/>
            <pc:sldMk cId="1649398667" sldId="315"/>
            <ac:graphicFrameMk id="7" creationId="{7AB8A935-8C48-0059-7AEB-7AFD7A0F2A3C}"/>
          </ac:graphicFrameMkLst>
        </pc:graphicFrameChg>
        <pc:cxnChg chg="mod">
          <ac:chgData name="hoyeon kim" userId="3216811d71a907b7" providerId="LiveId" clId="{1CB6AC4E-3B46-4C47-BC6B-0AC879BE58E7}" dt="2025-12-02T04:41:49.637" v="7664" actId="208"/>
          <ac:cxnSpMkLst>
            <pc:docMk/>
            <pc:sldMk cId="1649398667" sldId="315"/>
            <ac:cxnSpMk id="20" creationId="{0CA71636-C22B-51A5-3B2A-CC8BEBA3684D}"/>
          </ac:cxnSpMkLst>
        </pc:cxnChg>
      </pc:sldChg>
      <pc:sldChg chg="addSp delSp modSp add mod modNotesTx">
        <pc:chgData name="hoyeon kim" userId="3216811d71a907b7" providerId="LiveId" clId="{1CB6AC4E-3B46-4C47-BC6B-0AC879BE58E7}" dt="2025-12-02T06:27:47.316" v="10267" actId="1076"/>
        <pc:sldMkLst>
          <pc:docMk/>
          <pc:sldMk cId="4001802548" sldId="316"/>
        </pc:sldMkLst>
        <pc:spChg chg="add mod">
          <ac:chgData name="hoyeon kim" userId="3216811d71a907b7" providerId="LiveId" clId="{1CB6AC4E-3B46-4C47-BC6B-0AC879BE58E7}" dt="2025-12-02T04:45:45.103" v="7702"/>
          <ac:spMkLst>
            <pc:docMk/>
            <pc:sldMk cId="4001802548" sldId="316"/>
            <ac:spMk id="3" creationId="{05230AAE-E374-CA66-BFA9-495A408AC61E}"/>
          </ac:spMkLst>
        </pc:spChg>
        <pc:spChg chg="add mod">
          <ac:chgData name="hoyeon kim" userId="3216811d71a907b7" providerId="LiveId" clId="{1CB6AC4E-3B46-4C47-BC6B-0AC879BE58E7}" dt="2025-12-02T04:45:49.393" v="7703"/>
          <ac:spMkLst>
            <pc:docMk/>
            <pc:sldMk cId="4001802548" sldId="316"/>
            <ac:spMk id="4" creationId="{E6A04115-FF95-C8CC-69C7-724D17E5EDD8}"/>
          </ac:spMkLst>
        </pc:spChg>
        <pc:spChg chg="mod">
          <ac:chgData name="hoyeon kim" userId="3216811d71a907b7" providerId="LiveId" clId="{1CB6AC4E-3B46-4C47-BC6B-0AC879BE58E7}" dt="2025-12-02T06:14:41.545" v="9269" actId="113"/>
          <ac:spMkLst>
            <pc:docMk/>
            <pc:sldMk cId="4001802548" sldId="316"/>
            <ac:spMk id="9" creationId="{61E9FDAB-471B-E478-856E-B18DEB0198AB}"/>
          </ac:spMkLst>
        </pc:spChg>
        <pc:spChg chg="add mod">
          <ac:chgData name="hoyeon kim" userId="3216811d71a907b7" providerId="LiveId" clId="{1CB6AC4E-3B46-4C47-BC6B-0AC879BE58E7}" dt="2025-12-02T06:27:47.316" v="10267" actId="1076"/>
          <ac:spMkLst>
            <pc:docMk/>
            <pc:sldMk cId="4001802548" sldId="316"/>
            <ac:spMk id="15" creationId="{555A4E9A-6DC6-5BCA-07B0-CFCBDB15A13D}"/>
          </ac:spMkLst>
        </pc:spChg>
        <pc:spChg chg="add mod">
          <ac:chgData name="hoyeon kim" userId="3216811d71a907b7" providerId="LiveId" clId="{1CB6AC4E-3B46-4C47-BC6B-0AC879BE58E7}" dt="2025-12-02T05:40:54.809" v="8289"/>
          <ac:spMkLst>
            <pc:docMk/>
            <pc:sldMk cId="4001802548" sldId="316"/>
            <ac:spMk id="18" creationId="{5F690FE8-182F-B49F-A6E9-6A333F50F0A0}"/>
          </ac:spMkLst>
        </pc:spChg>
        <pc:spChg chg="add mod">
          <ac:chgData name="hoyeon kim" userId="3216811d71a907b7" providerId="LiveId" clId="{1CB6AC4E-3B46-4C47-BC6B-0AC879BE58E7}" dt="2025-12-02T06:20:10.591" v="9632" actId="20577"/>
          <ac:spMkLst>
            <pc:docMk/>
            <pc:sldMk cId="4001802548" sldId="316"/>
            <ac:spMk id="23" creationId="{3940E50D-1969-D6A8-3C3C-B24D43867FC8}"/>
          </ac:spMkLst>
        </pc:spChg>
        <pc:graphicFrameChg chg="add mod modGraphic">
          <ac:chgData name="hoyeon kim" userId="3216811d71a907b7" providerId="LiveId" clId="{1CB6AC4E-3B46-4C47-BC6B-0AC879BE58E7}" dt="2025-12-02T06:27:43.836" v="10266" actId="20577"/>
          <ac:graphicFrameMkLst>
            <pc:docMk/>
            <pc:sldMk cId="4001802548" sldId="316"/>
            <ac:graphicFrameMk id="13" creationId="{CAF575A7-3B23-7A3B-5EDF-6621A0D551D6}"/>
          </ac:graphicFrameMkLst>
        </pc:graphicFrameChg>
      </pc:sldChg>
      <pc:sldChg chg="addSp delSp modSp add mod modNotesTx">
        <pc:chgData name="hoyeon kim" userId="3216811d71a907b7" providerId="LiveId" clId="{1CB6AC4E-3B46-4C47-BC6B-0AC879BE58E7}" dt="2025-12-02T06:27:28.785" v="10250" actId="1076"/>
        <pc:sldMkLst>
          <pc:docMk/>
          <pc:sldMk cId="4251075408" sldId="317"/>
        </pc:sldMkLst>
        <pc:spChg chg="mod">
          <ac:chgData name="hoyeon kim" userId="3216811d71a907b7" providerId="LiveId" clId="{1CB6AC4E-3B46-4C47-BC6B-0AC879BE58E7}" dt="2025-12-02T06:14:36.320" v="9268" actId="113"/>
          <ac:spMkLst>
            <pc:docMk/>
            <pc:sldMk cId="4251075408" sldId="317"/>
            <ac:spMk id="9" creationId="{FF781B4C-7920-E188-E5A4-3307755C329A}"/>
          </ac:spMkLst>
        </pc:spChg>
        <pc:spChg chg="add mod">
          <ac:chgData name="hoyeon kim" userId="3216811d71a907b7" providerId="LiveId" clId="{1CB6AC4E-3B46-4C47-BC6B-0AC879BE58E7}" dt="2025-12-02T06:27:28.785" v="10250" actId="1076"/>
          <ac:spMkLst>
            <pc:docMk/>
            <pc:sldMk cId="4251075408" sldId="317"/>
            <ac:spMk id="23" creationId="{C1E3CC67-8124-4CEB-C56C-745898A8D0A2}"/>
          </ac:spMkLst>
        </pc:spChg>
        <pc:spChg chg="add mod">
          <ac:chgData name="hoyeon kim" userId="3216811d71a907b7" providerId="LiveId" clId="{1CB6AC4E-3B46-4C47-BC6B-0AC879BE58E7}" dt="2025-12-02T05:40:42.399" v="8288" actId="207"/>
          <ac:spMkLst>
            <pc:docMk/>
            <pc:sldMk cId="4251075408" sldId="317"/>
            <ac:spMk id="24" creationId="{BD5B35FA-AF13-DFB1-65C8-AF2DD4A73378}"/>
          </ac:spMkLst>
        </pc:spChg>
        <pc:spChg chg="add mod">
          <ac:chgData name="hoyeon kim" userId="3216811d71a907b7" providerId="LiveId" clId="{1CB6AC4E-3B46-4C47-BC6B-0AC879BE58E7}" dt="2025-12-02T05:40:56.140" v="8290"/>
          <ac:spMkLst>
            <pc:docMk/>
            <pc:sldMk cId="4251075408" sldId="317"/>
            <ac:spMk id="27" creationId="{7016C1A9-6C38-A843-351E-5137EE651018}"/>
          </ac:spMkLst>
        </pc:spChg>
        <pc:spChg chg="add mod">
          <ac:chgData name="hoyeon kim" userId="3216811d71a907b7" providerId="LiveId" clId="{1CB6AC4E-3B46-4C47-BC6B-0AC879BE58E7}" dt="2025-12-02T06:27:02.493" v="10232" actId="20577"/>
          <ac:spMkLst>
            <pc:docMk/>
            <pc:sldMk cId="4251075408" sldId="317"/>
            <ac:spMk id="29" creationId="{D0CF2851-C1F4-1DC7-C444-C8C588FDA352}"/>
          </ac:spMkLst>
        </pc:spChg>
        <pc:graphicFrameChg chg="add mod modGraphic">
          <ac:chgData name="hoyeon kim" userId="3216811d71a907b7" providerId="LiveId" clId="{1CB6AC4E-3B46-4C47-BC6B-0AC879BE58E7}" dt="2025-12-02T06:27:17.433" v="10249" actId="20577"/>
          <ac:graphicFrameMkLst>
            <pc:docMk/>
            <pc:sldMk cId="4251075408" sldId="317"/>
            <ac:graphicFrameMk id="18" creationId="{F2CBCA65-6447-698B-037D-EE7C174AC6D0}"/>
          </ac:graphicFrameMkLst>
        </pc:graphicFrameChg>
      </pc:sldChg>
      <pc:sldChg chg="add del">
        <pc:chgData name="hoyeon kim" userId="3216811d71a907b7" providerId="LiveId" clId="{1CB6AC4E-3B46-4C47-BC6B-0AC879BE58E7}" dt="2025-12-04T05:20:24.637" v="10901" actId="47"/>
        <pc:sldMkLst>
          <pc:docMk/>
          <pc:sldMk cId="1301414114" sldId="318"/>
        </pc:sldMkLst>
      </pc:sldChg>
      <pc:sldChg chg="addSp delSp modSp add mod">
        <pc:chgData name="hoyeon kim" userId="3216811d71a907b7" providerId="LiveId" clId="{1CB6AC4E-3B46-4C47-BC6B-0AC879BE58E7}" dt="2025-12-04T09:03:49.867" v="12151" actId="12"/>
        <pc:sldMkLst>
          <pc:docMk/>
          <pc:sldMk cId="2336592896" sldId="318"/>
        </pc:sldMkLst>
        <pc:spChg chg="add mod topLvl">
          <ac:chgData name="hoyeon kim" userId="3216811d71a907b7" providerId="LiveId" clId="{1CB6AC4E-3B46-4C47-BC6B-0AC879BE58E7}" dt="2025-12-04T08:37:05.065" v="11522" actId="165"/>
          <ac:spMkLst>
            <pc:docMk/>
            <pc:sldMk cId="2336592896" sldId="318"/>
            <ac:spMk id="5" creationId="{B2CE5849-2F13-F1D7-40A5-E22E20AC36ED}"/>
          </ac:spMkLst>
        </pc:spChg>
        <pc:spChg chg="add mod topLvl">
          <ac:chgData name="hoyeon kim" userId="3216811d71a907b7" providerId="LiveId" clId="{1CB6AC4E-3B46-4C47-BC6B-0AC879BE58E7}" dt="2025-12-04T08:37:05.065" v="11522" actId="165"/>
          <ac:spMkLst>
            <pc:docMk/>
            <pc:sldMk cId="2336592896" sldId="318"/>
            <ac:spMk id="8" creationId="{D0C87671-F393-09CF-3A8E-C2FEABA262A2}"/>
          </ac:spMkLst>
        </pc:spChg>
        <pc:spChg chg="mod">
          <ac:chgData name="hoyeon kim" userId="3216811d71a907b7" providerId="LiveId" clId="{1CB6AC4E-3B46-4C47-BC6B-0AC879BE58E7}" dt="2025-12-04T09:03:49.867" v="12151" actId="12"/>
          <ac:spMkLst>
            <pc:docMk/>
            <pc:sldMk cId="2336592896" sldId="318"/>
            <ac:spMk id="9" creationId="{47046B03-D906-BFEC-1807-AE0AF63BD9D2}"/>
          </ac:spMkLst>
        </pc:spChg>
        <pc:spChg chg="add mod topLvl">
          <ac:chgData name="hoyeon kim" userId="3216811d71a907b7" providerId="LiveId" clId="{1CB6AC4E-3B46-4C47-BC6B-0AC879BE58E7}" dt="2025-12-04T08:37:05.065" v="11522" actId="165"/>
          <ac:spMkLst>
            <pc:docMk/>
            <pc:sldMk cId="2336592896" sldId="318"/>
            <ac:spMk id="10" creationId="{00D5FFF7-58D6-F8B1-FCC4-C03A41ABD3C3}"/>
          </ac:spMkLst>
        </pc:spChg>
        <pc:spChg chg="add mod topLvl">
          <ac:chgData name="hoyeon kim" userId="3216811d71a907b7" providerId="LiveId" clId="{1CB6AC4E-3B46-4C47-BC6B-0AC879BE58E7}" dt="2025-12-04T08:37:05.065" v="11522" actId="165"/>
          <ac:spMkLst>
            <pc:docMk/>
            <pc:sldMk cId="2336592896" sldId="318"/>
            <ac:spMk id="11" creationId="{8A792AC5-C8ED-2D1A-7E26-D4D2D3461EE4}"/>
          </ac:spMkLst>
        </pc:spChg>
        <pc:spChg chg="add mod topLvl">
          <ac:chgData name="hoyeon kim" userId="3216811d71a907b7" providerId="LiveId" clId="{1CB6AC4E-3B46-4C47-BC6B-0AC879BE58E7}" dt="2025-12-04T08:37:05.065" v="11522" actId="165"/>
          <ac:spMkLst>
            <pc:docMk/>
            <pc:sldMk cId="2336592896" sldId="318"/>
            <ac:spMk id="12" creationId="{A9FD37DE-89BA-7CFE-B75D-D15ED90B3AB3}"/>
          </ac:spMkLst>
        </pc:spChg>
        <pc:spChg chg="add mod topLvl">
          <ac:chgData name="hoyeon kim" userId="3216811d71a907b7" providerId="LiveId" clId="{1CB6AC4E-3B46-4C47-BC6B-0AC879BE58E7}" dt="2025-12-04T08:37:05.065" v="11522" actId="165"/>
          <ac:spMkLst>
            <pc:docMk/>
            <pc:sldMk cId="2336592896" sldId="318"/>
            <ac:spMk id="13" creationId="{75FA74E4-98ED-8B80-B337-71DC7B4573DC}"/>
          </ac:spMkLst>
        </pc:spChg>
        <pc:spChg chg="add mod topLvl">
          <ac:chgData name="hoyeon kim" userId="3216811d71a907b7" providerId="LiveId" clId="{1CB6AC4E-3B46-4C47-BC6B-0AC879BE58E7}" dt="2025-12-04T08:37:05.065" v="11522" actId="165"/>
          <ac:spMkLst>
            <pc:docMk/>
            <pc:sldMk cId="2336592896" sldId="318"/>
            <ac:spMk id="14" creationId="{D4450287-A88D-728F-54A4-567440A1CEB0}"/>
          </ac:spMkLst>
        </pc:spChg>
        <pc:spChg chg="add mod">
          <ac:chgData name="hoyeon kim" userId="3216811d71a907b7" providerId="LiveId" clId="{1CB6AC4E-3B46-4C47-BC6B-0AC879BE58E7}" dt="2025-12-04T08:37:43.889" v="11558" actId="164"/>
          <ac:spMkLst>
            <pc:docMk/>
            <pc:sldMk cId="2336592896" sldId="318"/>
            <ac:spMk id="16" creationId="{48F57FC6-B2D9-547F-E4FE-8B6B146A40DD}"/>
          </ac:spMkLst>
        </pc:spChg>
        <pc:spChg chg="add mod topLvl">
          <ac:chgData name="hoyeon kim" userId="3216811d71a907b7" providerId="LiveId" clId="{1CB6AC4E-3B46-4C47-BC6B-0AC879BE58E7}" dt="2025-12-04T08:37:09.760" v="11524" actId="164"/>
          <ac:spMkLst>
            <pc:docMk/>
            <pc:sldMk cId="2336592896" sldId="318"/>
            <ac:spMk id="19" creationId="{C33EB9D6-9650-5AFC-924F-17D4442443A5}"/>
          </ac:spMkLst>
        </pc:spChg>
        <pc:spChg chg="add mod">
          <ac:chgData name="hoyeon kim" userId="3216811d71a907b7" providerId="LiveId" clId="{1CB6AC4E-3B46-4C47-BC6B-0AC879BE58E7}" dt="2025-12-04T08:37:43.889" v="11558" actId="164"/>
          <ac:spMkLst>
            <pc:docMk/>
            <pc:sldMk cId="2336592896" sldId="318"/>
            <ac:spMk id="23" creationId="{7A455288-08AA-C67F-8F46-1C2949432417}"/>
          </ac:spMkLst>
        </pc:spChg>
        <pc:spChg chg="add mod">
          <ac:chgData name="hoyeon kim" userId="3216811d71a907b7" providerId="LiveId" clId="{1CB6AC4E-3B46-4C47-BC6B-0AC879BE58E7}" dt="2025-12-04T08:37:41.857" v="11557" actId="164"/>
          <ac:spMkLst>
            <pc:docMk/>
            <pc:sldMk cId="2336592896" sldId="318"/>
            <ac:spMk id="24" creationId="{586DB465-A0BD-39D3-8F1F-9D6BB29F2F2F}"/>
          </ac:spMkLst>
        </pc:spChg>
        <pc:grpChg chg="add del mod">
          <ac:chgData name="hoyeon kim" userId="3216811d71a907b7" providerId="LiveId" clId="{1CB6AC4E-3B46-4C47-BC6B-0AC879BE58E7}" dt="2025-12-04T08:36:44.913" v="11512" actId="165"/>
          <ac:grpSpMkLst>
            <pc:docMk/>
            <pc:sldMk cId="2336592896" sldId="318"/>
            <ac:grpSpMk id="15" creationId="{80C5C087-0E6A-2D6E-0550-2EFB75BA6B3C}"/>
          </ac:grpSpMkLst>
        </pc:grpChg>
        <pc:grpChg chg="add mod">
          <ac:chgData name="hoyeon kim" userId="3216811d71a907b7" providerId="LiveId" clId="{1CB6AC4E-3B46-4C47-BC6B-0AC879BE58E7}" dt="2025-12-04T08:37:09.760" v="11524" actId="164"/>
          <ac:grpSpMkLst>
            <pc:docMk/>
            <pc:sldMk cId="2336592896" sldId="318"/>
            <ac:grpSpMk id="17" creationId="{A27D55AC-6F25-E6F6-8F90-D0464DCC1B36}"/>
          </ac:grpSpMkLst>
        </pc:grpChg>
        <pc:grpChg chg="add del mod">
          <ac:chgData name="hoyeon kim" userId="3216811d71a907b7" providerId="LiveId" clId="{1CB6AC4E-3B46-4C47-BC6B-0AC879BE58E7}" dt="2025-12-04T08:37:05.065" v="11522" actId="165"/>
          <ac:grpSpMkLst>
            <pc:docMk/>
            <pc:sldMk cId="2336592896" sldId="318"/>
            <ac:grpSpMk id="20" creationId="{9B62E5D3-FF99-D598-05E8-43A16FFD4650}"/>
          </ac:grpSpMkLst>
        </pc:grpChg>
        <pc:grpChg chg="add mod">
          <ac:chgData name="hoyeon kim" userId="3216811d71a907b7" providerId="LiveId" clId="{1CB6AC4E-3B46-4C47-BC6B-0AC879BE58E7}" dt="2025-12-04T08:37:09.760" v="11524" actId="164"/>
          <ac:grpSpMkLst>
            <pc:docMk/>
            <pc:sldMk cId="2336592896" sldId="318"/>
            <ac:grpSpMk id="21" creationId="{1A896F73-C212-5436-CE9E-36AC299A774D}"/>
          </ac:grpSpMkLst>
        </pc:grpChg>
        <pc:grpChg chg="add mod">
          <ac:chgData name="hoyeon kim" userId="3216811d71a907b7" providerId="LiveId" clId="{1CB6AC4E-3B46-4C47-BC6B-0AC879BE58E7}" dt="2025-12-04T08:37:41.857" v="11557" actId="164"/>
          <ac:grpSpMkLst>
            <pc:docMk/>
            <pc:sldMk cId="2336592896" sldId="318"/>
            <ac:grpSpMk id="25" creationId="{EE2928CA-BA21-73C2-0AEE-003E0F76A700}"/>
          </ac:grpSpMkLst>
        </pc:grpChg>
        <pc:grpChg chg="add mod">
          <ac:chgData name="hoyeon kim" userId="3216811d71a907b7" providerId="LiveId" clId="{1CB6AC4E-3B46-4C47-BC6B-0AC879BE58E7}" dt="2025-12-04T08:37:43.889" v="11558" actId="164"/>
          <ac:grpSpMkLst>
            <pc:docMk/>
            <pc:sldMk cId="2336592896" sldId="318"/>
            <ac:grpSpMk id="26" creationId="{4AE89C83-9C8E-B549-31A6-C01C94CB4B73}"/>
          </ac:grpSpMkLst>
        </pc:grpChg>
        <pc:picChg chg="add mod">
          <ac:chgData name="hoyeon kim" userId="3216811d71a907b7" providerId="LiveId" clId="{1CB6AC4E-3B46-4C47-BC6B-0AC879BE58E7}" dt="2025-12-04T08:37:41.857" v="11557" actId="164"/>
          <ac:picMkLst>
            <pc:docMk/>
            <pc:sldMk cId="2336592896" sldId="318"/>
            <ac:picMk id="2" creationId="{CAAA2F81-A1B2-3D05-E21C-4D53C9A53C23}"/>
          </ac:picMkLst>
        </pc:picChg>
        <pc:picChg chg="add del mod">
          <ac:chgData name="hoyeon kim" userId="3216811d71a907b7" providerId="LiveId" clId="{1CB6AC4E-3B46-4C47-BC6B-0AC879BE58E7}" dt="2025-12-04T08:35:29.727" v="11480" actId="478"/>
          <ac:picMkLst>
            <pc:docMk/>
            <pc:sldMk cId="2336592896" sldId="318"/>
            <ac:picMk id="3" creationId="{B403B8E9-4E2F-DABC-D080-4E566252AB3D}"/>
          </ac:picMkLst>
        </pc:picChg>
        <pc:picChg chg="add mod topLvl">
          <ac:chgData name="hoyeon kim" userId="3216811d71a907b7" providerId="LiveId" clId="{1CB6AC4E-3B46-4C47-BC6B-0AC879BE58E7}" dt="2025-12-04T08:37:05.065" v="11522" actId="165"/>
          <ac:picMkLst>
            <pc:docMk/>
            <pc:sldMk cId="2336592896" sldId="318"/>
            <ac:picMk id="4" creationId="{F704DE9E-7DE8-EB91-1C97-6CE9C686CD3B}"/>
          </ac:picMkLst>
        </pc:picChg>
        <pc:picChg chg="del">
          <ac:chgData name="hoyeon kim" userId="3216811d71a907b7" providerId="LiveId" clId="{1CB6AC4E-3B46-4C47-BC6B-0AC879BE58E7}" dt="2025-12-04T08:25:23.155" v="11249" actId="478"/>
          <ac:picMkLst>
            <pc:docMk/>
            <pc:sldMk cId="2336592896" sldId="318"/>
            <ac:picMk id="7" creationId="{2BC69995-EEA6-4344-F14B-3A079DCB8EC1}"/>
          </ac:picMkLst>
        </pc:picChg>
      </pc:sldChg>
      <pc:sldChg chg="addSp delSp modSp add mod">
        <pc:chgData name="hoyeon kim" userId="3216811d71a907b7" providerId="LiveId" clId="{1CB6AC4E-3B46-4C47-BC6B-0AC879BE58E7}" dt="2025-12-04T09:04:36.754" v="12158" actId="12"/>
        <pc:sldMkLst>
          <pc:docMk/>
          <pc:sldMk cId="619782598" sldId="319"/>
        </pc:sldMkLst>
        <pc:spChg chg="add mod">
          <ac:chgData name="hoyeon kim" userId="3216811d71a907b7" providerId="LiveId" clId="{1CB6AC4E-3B46-4C47-BC6B-0AC879BE58E7}" dt="2025-12-04T08:38:15.096" v="11577" actId="164"/>
          <ac:spMkLst>
            <pc:docMk/>
            <pc:sldMk cId="619782598" sldId="319"/>
            <ac:spMk id="5" creationId="{CB1083FC-FCFD-6BB2-248F-F95AA03C06B9}"/>
          </ac:spMkLst>
        </pc:spChg>
        <pc:spChg chg="add mod">
          <ac:chgData name="hoyeon kim" userId="3216811d71a907b7" providerId="LiveId" clId="{1CB6AC4E-3B46-4C47-BC6B-0AC879BE58E7}" dt="2025-12-04T08:38:15.096" v="11577" actId="164"/>
          <ac:spMkLst>
            <pc:docMk/>
            <pc:sldMk cId="619782598" sldId="319"/>
            <ac:spMk id="7" creationId="{B00AA13A-CBB3-FA7B-C1A3-8CC1BC7412D2}"/>
          </ac:spMkLst>
        </pc:spChg>
        <pc:spChg chg="mod">
          <ac:chgData name="hoyeon kim" userId="3216811d71a907b7" providerId="LiveId" clId="{1CB6AC4E-3B46-4C47-BC6B-0AC879BE58E7}" dt="2025-12-04T09:04:36.754" v="12158" actId="12"/>
          <ac:spMkLst>
            <pc:docMk/>
            <pc:sldMk cId="619782598" sldId="319"/>
            <ac:spMk id="9" creationId="{2BE99DD7-7375-211D-BED0-9F1D212189E0}"/>
          </ac:spMkLst>
        </pc:spChg>
        <pc:grpChg chg="add mod">
          <ac:chgData name="hoyeon kim" userId="3216811d71a907b7" providerId="LiveId" clId="{1CB6AC4E-3B46-4C47-BC6B-0AC879BE58E7}" dt="2025-12-04T08:38:15.096" v="11577" actId="164"/>
          <ac:grpSpMkLst>
            <pc:docMk/>
            <pc:sldMk cId="619782598" sldId="319"/>
            <ac:grpSpMk id="8" creationId="{92277176-E31F-D68A-0C91-1555539278F3}"/>
          </ac:grpSpMkLst>
        </pc:grpChg>
        <pc:picChg chg="add mod">
          <ac:chgData name="hoyeon kim" userId="3216811d71a907b7" providerId="LiveId" clId="{1CB6AC4E-3B46-4C47-BC6B-0AC879BE58E7}" dt="2025-12-04T08:38:15.096" v="11577" actId="164"/>
          <ac:picMkLst>
            <pc:docMk/>
            <pc:sldMk cId="619782598" sldId="319"/>
            <ac:picMk id="3" creationId="{38A8F48B-7F2A-4670-D101-E41F3CB48D6F}"/>
          </ac:picMkLst>
        </pc:picChg>
        <pc:picChg chg="del">
          <ac:chgData name="hoyeon kim" userId="3216811d71a907b7" providerId="LiveId" clId="{1CB6AC4E-3B46-4C47-BC6B-0AC879BE58E7}" dt="2025-12-04T08:27:59.500" v="11268" actId="478"/>
          <ac:picMkLst>
            <pc:docMk/>
            <pc:sldMk cId="619782598" sldId="319"/>
            <ac:picMk id="4" creationId="{18CA7EB1-1A8C-9CD1-9581-AA6F4FB9FCEB}"/>
          </ac:picMkLst>
        </pc:picChg>
      </pc:sldChg>
      <pc:sldChg chg="addSp delSp modSp add mod modNotesTx">
        <pc:chgData name="hoyeon kim" userId="3216811d71a907b7" providerId="LiveId" clId="{1CB6AC4E-3B46-4C47-BC6B-0AC879BE58E7}" dt="2025-12-05T05:30:47.157" v="13666" actId="20577"/>
        <pc:sldMkLst>
          <pc:docMk/>
          <pc:sldMk cId="2667189261" sldId="320"/>
        </pc:sldMkLst>
        <pc:spChg chg="mod">
          <ac:chgData name="hoyeon kim" userId="3216811d71a907b7" providerId="LiveId" clId="{1CB6AC4E-3B46-4C47-BC6B-0AC879BE58E7}" dt="2025-12-04T08:41:24.411" v="11600"/>
          <ac:spMkLst>
            <pc:docMk/>
            <pc:sldMk cId="2667189261" sldId="320"/>
            <ac:spMk id="9" creationId="{F1BFD955-D28F-4469-3C48-58A8B77570AF}"/>
          </ac:spMkLst>
        </pc:spChg>
        <pc:spChg chg="add mod ord">
          <ac:chgData name="hoyeon kim" userId="3216811d71a907b7" providerId="LiveId" clId="{1CB6AC4E-3B46-4C47-BC6B-0AC879BE58E7}" dt="2025-12-04T08:53:16.519" v="11845" actId="1076"/>
          <ac:spMkLst>
            <pc:docMk/>
            <pc:sldMk cId="2667189261" sldId="320"/>
            <ac:spMk id="18" creationId="{5C5A7139-4FA4-7491-B159-E18E65EB4692}"/>
          </ac:spMkLst>
        </pc:spChg>
        <pc:spChg chg="add mod">
          <ac:chgData name="hoyeon kim" userId="3216811d71a907b7" providerId="LiveId" clId="{1CB6AC4E-3B46-4C47-BC6B-0AC879BE58E7}" dt="2025-12-04T08:53:18.224" v="11847" actId="20577"/>
          <ac:spMkLst>
            <pc:docMk/>
            <pc:sldMk cId="2667189261" sldId="320"/>
            <ac:spMk id="19" creationId="{AE602B5E-F804-7EBA-F437-483E9F6D565B}"/>
          </ac:spMkLst>
        </pc:spChg>
        <pc:spChg chg="add mod">
          <ac:chgData name="hoyeon kim" userId="3216811d71a907b7" providerId="LiveId" clId="{1CB6AC4E-3B46-4C47-BC6B-0AC879BE58E7}" dt="2025-12-04T08:53:27.725" v="11852" actId="20577"/>
          <ac:spMkLst>
            <pc:docMk/>
            <pc:sldMk cId="2667189261" sldId="320"/>
            <ac:spMk id="20" creationId="{18F69670-3613-E0E4-804D-0CE7B9CD172D}"/>
          </ac:spMkLst>
        </pc:spChg>
        <pc:spChg chg="add mod">
          <ac:chgData name="hoyeon kim" userId="3216811d71a907b7" providerId="LiveId" clId="{1CB6AC4E-3B46-4C47-BC6B-0AC879BE58E7}" dt="2025-12-04T08:53:44.067" v="11854" actId="1076"/>
          <ac:spMkLst>
            <pc:docMk/>
            <pc:sldMk cId="2667189261" sldId="320"/>
            <ac:spMk id="21" creationId="{5142154F-4FDB-A6D0-6721-6B0CC7BC5CFE}"/>
          </ac:spMkLst>
        </pc:spChg>
        <pc:spChg chg="add mod">
          <ac:chgData name="hoyeon kim" userId="3216811d71a907b7" providerId="LiveId" clId="{1CB6AC4E-3B46-4C47-BC6B-0AC879BE58E7}" dt="2025-12-04T08:53:44.067" v="11854" actId="1076"/>
          <ac:spMkLst>
            <pc:docMk/>
            <pc:sldMk cId="2667189261" sldId="320"/>
            <ac:spMk id="22" creationId="{6394DAFE-90BF-DBBE-568C-F216A8557433}"/>
          </ac:spMkLst>
        </pc:spChg>
        <pc:spChg chg="add mod">
          <ac:chgData name="hoyeon kim" userId="3216811d71a907b7" providerId="LiveId" clId="{1CB6AC4E-3B46-4C47-BC6B-0AC879BE58E7}" dt="2025-12-04T08:53:44.067" v="11854" actId="1076"/>
          <ac:spMkLst>
            <pc:docMk/>
            <pc:sldMk cId="2667189261" sldId="320"/>
            <ac:spMk id="23" creationId="{F945A24B-656D-9810-FCB4-841A19F2CC4F}"/>
          </ac:spMkLst>
        </pc:spChg>
        <pc:spChg chg="add mod">
          <ac:chgData name="hoyeon kim" userId="3216811d71a907b7" providerId="LiveId" clId="{1CB6AC4E-3B46-4C47-BC6B-0AC879BE58E7}" dt="2025-12-05T01:45:33.351" v="12609" actId="113"/>
          <ac:spMkLst>
            <pc:docMk/>
            <pc:sldMk cId="2667189261" sldId="320"/>
            <ac:spMk id="24" creationId="{E213EE78-D235-9702-DF80-C93C8483EFCC}"/>
          </ac:spMkLst>
        </pc:spChg>
        <pc:spChg chg="add mod">
          <ac:chgData name="hoyeon kim" userId="3216811d71a907b7" providerId="LiveId" clId="{1CB6AC4E-3B46-4C47-BC6B-0AC879BE58E7}" dt="2025-12-05T01:45:36.115" v="12610" actId="113"/>
          <ac:spMkLst>
            <pc:docMk/>
            <pc:sldMk cId="2667189261" sldId="320"/>
            <ac:spMk id="25" creationId="{A9273A81-465C-B09D-5286-BB26E0808545}"/>
          </ac:spMkLst>
        </pc:spChg>
        <pc:grpChg chg="add del mod">
          <ac:chgData name="hoyeon kim" userId="3216811d71a907b7" providerId="LiveId" clId="{1CB6AC4E-3B46-4C47-BC6B-0AC879BE58E7}" dt="2025-12-04T08:52:21.392" v="11828" actId="165"/>
          <ac:grpSpMkLst>
            <pc:docMk/>
            <pc:sldMk cId="2667189261" sldId="320"/>
            <ac:grpSpMk id="16" creationId="{EE3F2428-D1D0-1298-9E84-D39AAE5FDF0F}"/>
          </ac:grpSpMkLst>
        </pc:grpChg>
        <pc:grpChg chg="add mod">
          <ac:chgData name="hoyeon kim" userId="3216811d71a907b7" providerId="LiveId" clId="{1CB6AC4E-3B46-4C47-BC6B-0AC879BE58E7}" dt="2025-12-04T08:51:44.128" v="11808" actId="164"/>
          <ac:grpSpMkLst>
            <pc:docMk/>
            <pc:sldMk cId="2667189261" sldId="320"/>
            <ac:grpSpMk id="17" creationId="{9B2B8CBF-84DD-033F-9A1A-9D7C3B1D9170}"/>
          </ac:grpSpMkLst>
        </pc:grpChg>
        <pc:picChg chg="add mod ord topLvl">
          <ac:chgData name="hoyeon kim" userId="3216811d71a907b7" providerId="LiveId" clId="{1CB6AC4E-3B46-4C47-BC6B-0AC879BE58E7}" dt="2025-12-04T08:52:59.676" v="11839" actId="12789"/>
          <ac:picMkLst>
            <pc:docMk/>
            <pc:sldMk cId="2667189261" sldId="320"/>
            <ac:picMk id="3" creationId="{1393182E-4727-6F89-4B64-AEC761884A89}"/>
          </ac:picMkLst>
        </pc:picChg>
        <pc:picChg chg="add mod ord topLvl">
          <ac:chgData name="hoyeon kim" userId="3216811d71a907b7" providerId="LiveId" clId="{1CB6AC4E-3B46-4C47-BC6B-0AC879BE58E7}" dt="2025-12-04T08:53:55.693" v="11867" actId="1076"/>
          <ac:picMkLst>
            <pc:docMk/>
            <pc:sldMk cId="2667189261" sldId="320"/>
            <ac:picMk id="5" creationId="{6D803A49-CE06-CB9C-4B58-C003FA19404D}"/>
          </ac:picMkLst>
        </pc:picChg>
        <pc:picChg chg="add mod ord topLvl">
          <ac:chgData name="hoyeon kim" userId="3216811d71a907b7" providerId="LiveId" clId="{1CB6AC4E-3B46-4C47-BC6B-0AC879BE58E7}" dt="2025-12-04T08:52:59.676" v="11839" actId="12789"/>
          <ac:picMkLst>
            <pc:docMk/>
            <pc:sldMk cId="2667189261" sldId="320"/>
            <ac:picMk id="8" creationId="{9D39EC7C-E9A2-FDFD-59DF-80004C9EBDA4}"/>
          </ac:picMkLst>
        </pc:picChg>
        <pc:picChg chg="add mod ord">
          <ac:chgData name="hoyeon kim" userId="3216811d71a907b7" providerId="LiveId" clId="{1CB6AC4E-3B46-4C47-BC6B-0AC879BE58E7}" dt="2025-12-04T08:51:44.128" v="11808" actId="164"/>
          <ac:picMkLst>
            <pc:docMk/>
            <pc:sldMk cId="2667189261" sldId="320"/>
            <ac:picMk id="11" creationId="{B408E957-81C3-E214-815A-402DE471B029}"/>
          </ac:picMkLst>
        </pc:picChg>
        <pc:picChg chg="add mod">
          <ac:chgData name="hoyeon kim" userId="3216811d71a907b7" providerId="LiveId" clId="{1CB6AC4E-3B46-4C47-BC6B-0AC879BE58E7}" dt="2025-12-04T08:51:44.128" v="11808" actId="164"/>
          <ac:picMkLst>
            <pc:docMk/>
            <pc:sldMk cId="2667189261" sldId="320"/>
            <ac:picMk id="13" creationId="{766F44D2-BC09-5FB7-530D-92A360662C4F}"/>
          </ac:picMkLst>
        </pc:picChg>
        <pc:picChg chg="add mod">
          <ac:chgData name="hoyeon kim" userId="3216811d71a907b7" providerId="LiveId" clId="{1CB6AC4E-3B46-4C47-BC6B-0AC879BE58E7}" dt="2025-12-04T08:51:44.128" v="11808" actId="164"/>
          <ac:picMkLst>
            <pc:docMk/>
            <pc:sldMk cId="2667189261" sldId="320"/>
            <ac:picMk id="15" creationId="{4D4FB4CB-65CF-9390-D37C-3C9E57F31BFA}"/>
          </ac:picMkLst>
        </pc:picChg>
      </pc:sldChg>
      <pc:sldChg chg="addSp delSp modSp add mod">
        <pc:chgData name="hoyeon kim" userId="3216811d71a907b7" providerId="LiveId" clId="{1CB6AC4E-3B46-4C47-BC6B-0AC879BE58E7}" dt="2025-12-05T01:45:10.431" v="12608" actId="1076"/>
        <pc:sldMkLst>
          <pc:docMk/>
          <pc:sldMk cId="3269290911" sldId="321"/>
        </pc:sldMkLst>
        <pc:spChg chg="mod">
          <ac:chgData name="hoyeon kim" userId="3216811d71a907b7" providerId="LiveId" clId="{1CB6AC4E-3B46-4C47-BC6B-0AC879BE58E7}" dt="2025-12-04T08:41:44.998" v="11606" actId="20577"/>
          <ac:spMkLst>
            <pc:docMk/>
            <pc:sldMk cId="3269290911" sldId="321"/>
            <ac:spMk id="9" creationId="{6337C0E2-2993-800B-9712-40136C75ADAB}"/>
          </ac:spMkLst>
        </pc:spChg>
        <pc:spChg chg="mod topLvl">
          <ac:chgData name="hoyeon kim" userId="3216811d71a907b7" providerId="LiveId" clId="{1CB6AC4E-3B46-4C47-BC6B-0AC879BE58E7}" dt="2025-12-04T08:58:04.054" v="11923" actId="164"/>
          <ac:spMkLst>
            <pc:docMk/>
            <pc:sldMk cId="3269290911" sldId="321"/>
            <ac:spMk id="16" creationId="{7CF0C1A1-F0A2-DFD7-48FD-FB06C0C87A42}"/>
          </ac:spMkLst>
        </pc:spChg>
        <pc:spChg chg="mod topLvl">
          <ac:chgData name="hoyeon kim" userId="3216811d71a907b7" providerId="LiveId" clId="{1CB6AC4E-3B46-4C47-BC6B-0AC879BE58E7}" dt="2025-12-04T08:58:05.737" v="11924" actId="164"/>
          <ac:spMkLst>
            <pc:docMk/>
            <pc:sldMk cId="3269290911" sldId="321"/>
            <ac:spMk id="19" creationId="{E63FE226-8BB0-381C-4447-C10735DE2A1C}"/>
          </ac:spMkLst>
        </pc:spChg>
        <pc:spChg chg="mod topLvl">
          <ac:chgData name="hoyeon kim" userId="3216811d71a907b7" providerId="LiveId" clId="{1CB6AC4E-3B46-4C47-BC6B-0AC879BE58E7}" dt="2025-12-04T08:58:09.018" v="11926" actId="164"/>
          <ac:spMkLst>
            <pc:docMk/>
            <pc:sldMk cId="3269290911" sldId="321"/>
            <ac:spMk id="22" creationId="{E0C3A9DB-D78F-9383-D420-4C90DC4E2569}"/>
          </ac:spMkLst>
        </pc:spChg>
        <pc:spChg chg="mod topLvl">
          <ac:chgData name="hoyeon kim" userId="3216811d71a907b7" providerId="LiveId" clId="{1CB6AC4E-3B46-4C47-BC6B-0AC879BE58E7}" dt="2025-12-04T08:58:07.324" v="11925" actId="164"/>
          <ac:spMkLst>
            <pc:docMk/>
            <pc:sldMk cId="3269290911" sldId="321"/>
            <ac:spMk id="25" creationId="{BA507C45-A2F6-E3B2-F318-A33A0B97FDB5}"/>
          </ac:spMkLst>
        </pc:spChg>
        <pc:spChg chg="mod topLvl">
          <ac:chgData name="hoyeon kim" userId="3216811d71a907b7" providerId="LiveId" clId="{1CB6AC4E-3B46-4C47-BC6B-0AC879BE58E7}" dt="2025-12-04T08:58:10.632" v="11927" actId="164"/>
          <ac:spMkLst>
            <pc:docMk/>
            <pc:sldMk cId="3269290911" sldId="321"/>
            <ac:spMk id="28" creationId="{AA5F7BEC-4493-A2EA-7752-4EDB85D4764B}"/>
          </ac:spMkLst>
        </pc:spChg>
        <pc:grpChg chg="del">
          <ac:chgData name="hoyeon kim" userId="3216811d71a907b7" providerId="LiveId" clId="{1CB6AC4E-3B46-4C47-BC6B-0AC879BE58E7}" dt="2025-12-04T08:54:40.873" v="11884" actId="165"/>
          <ac:grpSpMkLst>
            <pc:docMk/>
            <pc:sldMk cId="3269290911" sldId="321"/>
            <ac:grpSpMk id="14" creationId="{D29E2FAA-ED88-8092-4B42-062276C3A900}"/>
          </ac:grpSpMkLst>
        </pc:grpChg>
        <pc:grpChg chg="del">
          <ac:chgData name="hoyeon kim" userId="3216811d71a907b7" providerId="LiveId" clId="{1CB6AC4E-3B46-4C47-BC6B-0AC879BE58E7}" dt="2025-12-04T08:54:42.167" v="11885" actId="165"/>
          <ac:grpSpMkLst>
            <pc:docMk/>
            <pc:sldMk cId="3269290911" sldId="321"/>
            <ac:grpSpMk id="17" creationId="{2BA9B361-0B79-365A-B035-0F9E75DDC93B}"/>
          </ac:grpSpMkLst>
        </pc:grpChg>
        <pc:grpChg chg="del">
          <ac:chgData name="hoyeon kim" userId="3216811d71a907b7" providerId="LiveId" clId="{1CB6AC4E-3B46-4C47-BC6B-0AC879BE58E7}" dt="2025-12-04T08:54:46.137" v="11887" actId="165"/>
          <ac:grpSpMkLst>
            <pc:docMk/>
            <pc:sldMk cId="3269290911" sldId="321"/>
            <ac:grpSpMk id="20" creationId="{E56374CA-2836-E5E6-9D67-BD0E6EDFE826}"/>
          </ac:grpSpMkLst>
        </pc:grpChg>
        <pc:grpChg chg="del">
          <ac:chgData name="hoyeon kim" userId="3216811d71a907b7" providerId="LiveId" clId="{1CB6AC4E-3B46-4C47-BC6B-0AC879BE58E7}" dt="2025-12-04T08:54:43.250" v="11886" actId="165"/>
          <ac:grpSpMkLst>
            <pc:docMk/>
            <pc:sldMk cId="3269290911" sldId="321"/>
            <ac:grpSpMk id="23" creationId="{DE5F024B-065A-4501-6772-1523A8DCA7DC}"/>
          </ac:grpSpMkLst>
        </pc:grpChg>
        <pc:grpChg chg="del">
          <ac:chgData name="hoyeon kim" userId="3216811d71a907b7" providerId="LiveId" clId="{1CB6AC4E-3B46-4C47-BC6B-0AC879BE58E7}" dt="2025-12-04T08:54:47.105" v="11888" actId="165"/>
          <ac:grpSpMkLst>
            <pc:docMk/>
            <pc:sldMk cId="3269290911" sldId="321"/>
            <ac:grpSpMk id="26" creationId="{53048A74-F840-4EBC-1D86-EA74FDC92A8F}"/>
          </ac:grpSpMkLst>
        </pc:grpChg>
        <pc:grpChg chg="add mod">
          <ac:chgData name="hoyeon kim" userId="3216811d71a907b7" providerId="LiveId" clId="{1CB6AC4E-3B46-4C47-BC6B-0AC879BE58E7}" dt="2025-12-04T08:58:04.054" v="11923" actId="164"/>
          <ac:grpSpMkLst>
            <pc:docMk/>
            <pc:sldMk cId="3269290911" sldId="321"/>
            <ac:grpSpMk id="39" creationId="{A146F44C-40CC-66A7-42FD-91DD8FD2DD17}"/>
          </ac:grpSpMkLst>
        </pc:grpChg>
        <pc:grpChg chg="add mod">
          <ac:chgData name="hoyeon kim" userId="3216811d71a907b7" providerId="LiveId" clId="{1CB6AC4E-3B46-4C47-BC6B-0AC879BE58E7}" dt="2025-12-04T08:58:05.737" v="11924" actId="164"/>
          <ac:grpSpMkLst>
            <pc:docMk/>
            <pc:sldMk cId="3269290911" sldId="321"/>
            <ac:grpSpMk id="40" creationId="{6519D8AE-2E28-B7FF-9979-2C92F360B5B9}"/>
          </ac:grpSpMkLst>
        </pc:grpChg>
        <pc:grpChg chg="add mod">
          <ac:chgData name="hoyeon kim" userId="3216811d71a907b7" providerId="LiveId" clId="{1CB6AC4E-3B46-4C47-BC6B-0AC879BE58E7}" dt="2025-12-04T08:58:07.324" v="11925" actId="164"/>
          <ac:grpSpMkLst>
            <pc:docMk/>
            <pc:sldMk cId="3269290911" sldId="321"/>
            <ac:grpSpMk id="41" creationId="{1FA51217-FAA3-0BDE-483A-30742C7B2CCA}"/>
          </ac:grpSpMkLst>
        </pc:grpChg>
        <pc:grpChg chg="add mod">
          <ac:chgData name="hoyeon kim" userId="3216811d71a907b7" providerId="LiveId" clId="{1CB6AC4E-3B46-4C47-BC6B-0AC879BE58E7}" dt="2025-12-04T08:58:09.018" v="11926" actId="164"/>
          <ac:grpSpMkLst>
            <pc:docMk/>
            <pc:sldMk cId="3269290911" sldId="321"/>
            <ac:grpSpMk id="42" creationId="{8BB1AD53-25F8-4144-FBED-978B690D3B72}"/>
          </ac:grpSpMkLst>
        </pc:grpChg>
        <pc:grpChg chg="add mod">
          <ac:chgData name="hoyeon kim" userId="3216811d71a907b7" providerId="LiveId" clId="{1CB6AC4E-3B46-4C47-BC6B-0AC879BE58E7}" dt="2025-12-04T08:58:10.632" v="11927" actId="164"/>
          <ac:grpSpMkLst>
            <pc:docMk/>
            <pc:sldMk cId="3269290911" sldId="321"/>
            <ac:grpSpMk id="43" creationId="{910CAE7C-862D-05C0-FCFA-FF9717FDB032}"/>
          </ac:grpSpMkLst>
        </pc:grpChg>
        <pc:picChg chg="add mod modCrop">
          <ac:chgData name="hoyeon kim" userId="3216811d71a907b7" providerId="LiveId" clId="{1CB6AC4E-3B46-4C47-BC6B-0AC879BE58E7}" dt="2025-12-05T01:45:10.431" v="12608" actId="1076"/>
          <ac:picMkLst>
            <pc:docMk/>
            <pc:sldMk cId="3269290911" sldId="321"/>
            <ac:picMk id="2" creationId="{9D15EDDD-28E5-6B6A-89F8-C616FFF3897E}"/>
          </ac:picMkLst>
        </pc:picChg>
        <pc:picChg chg="add del mod">
          <ac:chgData name="hoyeon kim" userId="3216811d71a907b7" providerId="LiveId" clId="{1CB6AC4E-3B46-4C47-BC6B-0AC879BE58E7}" dt="2025-12-04T08:54:30.785" v="11882" actId="478"/>
          <ac:picMkLst>
            <pc:docMk/>
            <pc:sldMk cId="3269290911" sldId="321"/>
            <ac:picMk id="3" creationId="{CBE6BFBF-4D6E-9562-9C6E-BCCD520F7B46}"/>
          </ac:picMkLst>
        </pc:picChg>
        <pc:picChg chg="add del mod">
          <ac:chgData name="hoyeon kim" userId="3216811d71a907b7" providerId="LiveId" clId="{1CB6AC4E-3B46-4C47-BC6B-0AC879BE58E7}" dt="2025-12-04T08:54:30.092" v="11881" actId="478"/>
          <ac:picMkLst>
            <pc:docMk/>
            <pc:sldMk cId="3269290911" sldId="321"/>
            <ac:picMk id="5" creationId="{B7F284F8-9F12-8C43-22E3-067C401037AB}"/>
          </ac:picMkLst>
        </pc:picChg>
        <pc:picChg chg="add del mod">
          <ac:chgData name="hoyeon kim" userId="3216811d71a907b7" providerId="LiveId" clId="{1CB6AC4E-3B46-4C47-BC6B-0AC879BE58E7}" dt="2025-12-04T08:54:29.481" v="11880" actId="478"/>
          <ac:picMkLst>
            <pc:docMk/>
            <pc:sldMk cId="3269290911" sldId="321"/>
            <ac:picMk id="8" creationId="{9D350EBF-22CD-D7C1-3FD6-12A6F017A086}"/>
          </ac:picMkLst>
        </pc:picChg>
        <pc:picChg chg="add del mod">
          <ac:chgData name="hoyeon kim" userId="3216811d71a907b7" providerId="LiveId" clId="{1CB6AC4E-3B46-4C47-BC6B-0AC879BE58E7}" dt="2025-12-04T08:54:28.909" v="11879" actId="478"/>
          <ac:picMkLst>
            <pc:docMk/>
            <pc:sldMk cId="3269290911" sldId="321"/>
            <ac:picMk id="11" creationId="{FDE132A7-D0ED-8D5A-03D7-55126A3F30F1}"/>
          </ac:picMkLst>
        </pc:picChg>
        <pc:picChg chg="add del mod">
          <ac:chgData name="hoyeon kim" userId="3216811d71a907b7" providerId="LiveId" clId="{1CB6AC4E-3B46-4C47-BC6B-0AC879BE58E7}" dt="2025-12-04T08:54:28.493" v="11878" actId="478"/>
          <ac:picMkLst>
            <pc:docMk/>
            <pc:sldMk cId="3269290911" sldId="321"/>
            <ac:picMk id="13" creationId="{55AFDA74-5036-4896-478F-D186497ECDF8}"/>
          </ac:picMkLst>
        </pc:picChg>
        <pc:picChg chg="del mod topLvl">
          <ac:chgData name="hoyeon kim" userId="3216811d71a907b7" providerId="LiveId" clId="{1CB6AC4E-3B46-4C47-BC6B-0AC879BE58E7}" dt="2025-12-04T08:56:13.997" v="11896" actId="478"/>
          <ac:picMkLst>
            <pc:docMk/>
            <pc:sldMk cId="3269290911" sldId="321"/>
            <ac:picMk id="15" creationId="{5E19002A-6C00-0205-D8E1-2C6042F3EF32}"/>
          </ac:picMkLst>
        </pc:picChg>
        <pc:picChg chg="del mod topLvl">
          <ac:chgData name="hoyeon kim" userId="3216811d71a907b7" providerId="LiveId" clId="{1CB6AC4E-3B46-4C47-BC6B-0AC879BE58E7}" dt="2025-12-04T08:56:11.566" v="11892" actId="478"/>
          <ac:picMkLst>
            <pc:docMk/>
            <pc:sldMk cId="3269290911" sldId="321"/>
            <ac:picMk id="18" creationId="{2A2C54B6-33A1-367D-BA4A-4E643C400E32}"/>
          </ac:picMkLst>
        </pc:picChg>
        <pc:picChg chg="del mod topLvl">
          <ac:chgData name="hoyeon kim" userId="3216811d71a907b7" providerId="LiveId" clId="{1CB6AC4E-3B46-4C47-BC6B-0AC879BE58E7}" dt="2025-12-04T08:56:13.213" v="11895" actId="478"/>
          <ac:picMkLst>
            <pc:docMk/>
            <pc:sldMk cId="3269290911" sldId="321"/>
            <ac:picMk id="21" creationId="{E29B9092-0EB5-36AD-B3C4-2D883203AD4F}"/>
          </ac:picMkLst>
        </pc:picChg>
        <pc:picChg chg="del mod topLvl">
          <ac:chgData name="hoyeon kim" userId="3216811d71a907b7" providerId="LiveId" clId="{1CB6AC4E-3B46-4C47-BC6B-0AC879BE58E7}" dt="2025-12-04T08:56:11.996" v="11893" actId="478"/>
          <ac:picMkLst>
            <pc:docMk/>
            <pc:sldMk cId="3269290911" sldId="321"/>
            <ac:picMk id="24" creationId="{72544D77-077D-D5CB-35C6-06C4A9D3D3CE}"/>
          </ac:picMkLst>
        </pc:picChg>
        <pc:picChg chg="del mod topLvl">
          <ac:chgData name="hoyeon kim" userId="3216811d71a907b7" providerId="LiveId" clId="{1CB6AC4E-3B46-4C47-BC6B-0AC879BE58E7}" dt="2025-12-04T08:56:12.682" v="11894" actId="478"/>
          <ac:picMkLst>
            <pc:docMk/>
            <pc:sldMk cId="3269290911" sldId="321"/>
            <ac:picMk id="27" creationId="{D867AF75-F7F3-F754-BFBF-B834959F765E}"/>
          </ac:picMkLst>
        </pc:picChg>
        <pc:picChg chg="add mod">
          <ac:chgData name="hoyeon kim" userId="3216811d71a907b7" providerId="LiveId" clId="{1CB6AC4E-3B46-4C47-BC6B-0AC879BE58E7}" dt="2025-12-04T08:58:04.054" v="11923" actId="164"/>
          <ac:picMkLst>
            <pc:docMk/>
            <pc:sldMk cId="3269290911" sldId="321"/>
            <ac:picMk id="30" creationId="{849A39DE-E671-1E05-B059-FB9436AD1D7D}"/>
          </ac:picMkLst>
        </pc:picChg>
        <pc:picChg chg="add mod">
          <ac:chgData name="hoyeon kim" userId="3216811d71a907b7" providerId="LiveId" clId="{1CB6AC4E-3B46-4C47-BC6B-0AC879BE58E7}" dt="2025-12-04T08:58:05.737" v="11924" actId="164"/>
          <ac:picMkLst>
            <pc:docMk/>
            <pc:sldMk cId="3269290911" sldId="321"/>
            <ac:picMk id="32" creationId="{213C1F5E-5C9F-A7AC-0500-666B4333F1CA}"/>
          </ac:picMkLst>
        </pc:picChg>
        <pc:picChg chg="add mod">
          <ac:chgData name="hoyeon kim" userId="3216811d71a907b7" providerId="LiveId" clId="{1CB6AC4E-3B46-4C47-BC6B-0AC879BE58E7}" dt="2025-12-04T08:58:07.324" v="11925" actId="164"/>
          <ac:picMkLst>
            <pc:docMk/>
            <pc:sldMk cId="3269290911" sldId="321"/>
            <ac:picMk id="34" creationId="{4DB4842D-79DC-50A4-CE5C-2E64285FB91E}"/>
          </ac:picMkLst>
        </pc:picChg>
        <pc:picChg chg="add mod">
          <ac:chgData name="hoyeon kim" userId="3216811d71a907b7" providerId="LiveId" clId="{1CB6AC4E-3B46-4C47-BC6B-0AC879BE58E7}" dt="2025-12-04T08:58:10.632" v="11927" actId="164"/>
          <ac:picMkLst>
            <pc:docMk/>
            <pc:sldMk cId="3269290911" sldId="321"/>
            <ac:picMk id="36" creationId="{D2F18A11-BC16-3447-66DD-AE81A1ED84BB}"/>
          </ac:picMkLst>
        </pc:picChg>
        <pc:picChg chg="add mod">
          <ac:chgData name="hoyeon kim" userId="3216811d71a907b7" providerId="LiveId" clId="{1CB6AC4E-3B46-4C47-BC6B-0AC879BE58E7}" dt="2025-12-04T08:58:09.018" v="11926" actId="164"/>
          <ac:picMkLst>
            <pc:docMk/>
            <pc:sldMk cId="3269290911" sldId="321"/>
            <ac:picMk id="38" creationId="{D60B9B6E-9494-AACF-157B-AC71BD2B19D5}"/>
          </ac:picMkLst>
        </pc:picChg>
      </pc:sldChg>
      <pc:sldChg chg="addSp modSp add mod">
        <pc:chgData name="hoyeon kim" userId="3216811d71a907b7" providerId="LiveId" clId="{1CB6AC4E-3B46-4C47-BC6B-0AC879BE58E7}" dt="2025-12-05T05:17:50.047" v="13249" actId="1076"/>
        <pc:sldMkLst>
          <pc:docMk/>
          <pc:sldMk cId="881763830" sldId="322"/>
        </pc:sldMkLst>
        <pc:spChg chg="add mod">
          <ac:chgData name="hoyeon kim" userId="3216811d71a907b7" providerId="LiveId" clId="{1CB6AC4E-3B46-4C47-BC6B-0AC879BE58E7}" dt="2025-12-05T05:14:23.160" v="13240" actId="164"/>
          <ac:spMkLst>
            <pc:docMk/>
            <pc:sldMk cId="881763830" sldId="322"/>
            <ac:spMk id="7" creationId="{567E1F34-0BC9-867E-7E78-DAA40E783104}"/>
          </ac:spMkLst>
        </pc:spChg>
        <pc:spChg chg="add mod">
          <ac:chgData name="hoyeon kim" userId="3216811d71a907b7" providerId="LiveId" clId="{1CB6AC4E-3B46-4C47-BC6B-0AC879BE58E7}" dt="2025-12-05T05:14:21.433" v="13239" actId="164"/>
          <ac:spMkLst>
            <pc:docMk/>
            <pc:sldMk cId="881763830" sldId="322"/>
            <ac:spMk id="8" creationId="{F6C18B79-BBE0-81F8-4B10-15CAF0E345F4}"/>
          </ac:spMkLst>
        </pc:spChg>
        <pc:spChg chg="mod">
          <ac:chgData name="hoyeon kim" userId="3216811d71a907b7" providerId="LiveId" clId="{1CB6AC4E-3B46-4C47-BC6B-0AC879BE58E7}" dt="2025-12-04T08:41:58.752" v="11613"/>
          <ac:spMkLst>
            <pc:docMk/>
            <pc:sldMk cId="881763830" sldId="322"/>
            <ac:spMk id="9" creationId="{C46BCFA8-F2A5-66B8-4493-C99F53AE488F}"/>
          </ac:spMkLst>
        </pc:spChg>
        <pc:spChg chg="add mod">
          <ac:chgData name="hoyeon kim" userId="3216811d71a907b7" providerId="LiveId" clId="{1CB6AC4E-3B46-4C47-BC6B-0AC879BE58E7}" dt="2025-12-05T05:14:18.910" v="13238" actId="164"/>
          <ac:spMkLst>
            <pc:docMk/>
            <pc:sldMk cId="881763830" sldId="322"/>
            <ac:spMk id="11" creationId="{B80669FA-DC9E-1F90-57ED-0C41A46D71CB}"/>
          </ac:spMkLst>
        </pc:spChg>
        <pc:grpChg chg="add mod">
          <ac:chgData name="hoyeon kim" userId="3216811d71a907b7" providerId="LiveId" clId="{1CB6AC4E-3B46-4C47-BC6B-0AC879BE58E7}" dt="2025-12-05T05:14:34.634" v="13242" actId="12788"/>
          <ac:grpSpMkLst>
            <pc:docMk/>
            <pc:sldMk cId="881763830" sldId="322"/>
            <ac:grpSpMk id="12" creationId="{CE6848F3-BCFB-4966-BE88-C7AEF46C3A3E}"/>
          </ac:grpSpMkLst>
        </pc:grpChg>
        <pc:grpChg chg="add mod">
          <ac:chgData name="hoyeon kim" userId="3216811d71a907b7" providerId="LiveId" clId="{1CB6AC4E-3B46-4C47-BC6B-0AC879BE58E7}" dt="2025-12-05T05:14:34.634" v="13242" actId="12788"/>
          <ac:grpSpMkLst>
            <pc:docMk/>
            <pc:sldMk cId="881763830" sldId="322"/>
            <ac:grpSpMk id="13" creationId="{193CE728-7172-2B17-0445-BA3CA05258E0}"/>
          </ac:grpSpMkLst>
        </pc:grpChg>
        <pc:grpChg chg="add mod">
          <ac:chgData name="hoyeon kim" userId="3216811d71a907b7" providerId="LiveId" clId="{1CB6AC4E-3B46-4C47-BC6B-0AC879BE58E7}" dt="2025-12-05T05:14:29.125" v="13241" actId="12789"/>
          <ac:grpSpMkLst>
            <pc:docMk/>
            <pc:sldMk cId="881763830" sldId="322"/>
            <ac:grpSpMk id="14" creationId="{629BDB29-FCBF-27B0-A666-8E70457664E9}"/>
          </ac:grpSpMkLst>
        </pc:grpChg>
        <pc:picChg chg="add mod">
          <ac:chgData name="hoyeon kim" userId="3216811d71a907b7" providerId="LiveId" clId="{1CB6AC4E-3B46-4C47-BC6B-0AC879BE58E7}" dt="2025-12-05T05:14:21.433" v="13239" actId="164"/>
          <ac:picMkLst>
            <pc:docMk/>
            <pc:sldMk cId="881763830" sldId="322"/>
            <ac:picMk id="3" creationId="{21F29C7E-6DC6-D511-C358-8185936F15FC}"/>
          </ac:picMkLst>
        </pc:picChg>
        <pc:picChg chg="add mod">
          <ac:chgData name="hoyeon kim" userId="3216811d71a907b7" providerId="LiveId" clId="{1CB6AC4E-3B46-4C47-BC6B-0AC879BE58E7}" dt="2025-12-05T05:14:18.910" v="13238" actId="164"/>
          <ac:picMkLst>
            <pc:docMk/>
            <pc:sldMk cId="881763830" sldId="322"/>
            <ac:picMk id="4" creationId="{906439FE-DFF4-F96F-24D6-C917C2CF7434}"/>
          </ac:picMkLst>
        </pc:picChg>
        <pc:picChg chg="add mod">
          <ac:chgData name="hoyeon kim" userId="3216811d71a907b7" providerId="LiveId" clId="{1CB6AC4E-3B46-4C47-BC6B-0AC879BE58E7}" dt="2025-12-05T05:14:23.160" v="13240" actId="164"/>
          <ac:picMkLst>
            <pc:docMk/>
            <pc:sldMk cId="881763830" sldId="322"/>
            <ac:picMk id="5" creationId="{C72AD708-F354-E459-1A2B-4C349FA36E68}"/>
          </ac:picMkLst>
        </pc:picChg>
        <pc:picChg chg="add mod">
          <ac:chgData name="hoyeon kim" userId="3216811d71a907b7" providerId="LiveId" clId="{1CB6AC4E-3B46-4C47-BC6B-0AC879BE58E7}" dt="2025-12-05T05:14:03.907" v="13224"/>
          <ac:picMkLst>
            <pc:docMk/>
            <pc:sldMk cId="881763830" sldId="322"/>
            <ac:picMk id="10" creationId="{CEC54AC8-2A5B-D909-E577-683790BAF377}"/>
          </ac:picMkLst>
        </pc:picChg>
        <pc:picChg chg="add mod modCrop">
          <ac:chgData name="hoyeon kim" userId="3216811d71a907b7" providerId="LiveId" clId="{1CB6AC4E-3B46-4C47-BC6B-0AC879BE58E7}" dt="2025-12-05T05:17:50.047" v="13249" actId="1076"/>
          <ac:picMkLst>
            <pc:docMk/>
            <pc:sldMk cId="881763830" sldId="322"/>
            <ac:picMk id="16" creationId="{D3285A37-9E42-23F2-0519-5F4F6725AA1F}"/>
          </ac:picMkLst>
        </pc:picChg>
      </pc:sldChg>
      <pc:sldChg chg="addSp delSp modSp add mod">
        <pc:chgData name="hoyeon kim" userId="3216811d71a907b7" providerId="LiveId" clId="{1CB6AC4E-3B46-4C47-BC6B-0AC879BE58E7}" dt="2025-12-04T09:12:46.116" v="12536" actId="1076"/>
        <pc:sldMkLst>
          <pc:docMk/>
          <pc:sldMk cId="1434371463" sldId="323"/>
        </pc:sldMkLst>
        <pc:spChg chg="mod">
          <ac:chgData name="hoyeon kim" userId="3216811d71a907b7" providerId="LiveId" clId="{1CB6AC4E-3B46-4C47-BC6B-0AC879BE58E7}" dt="2025-12-04T09:07:43.708" v="12389" actId="20577"/>
          <ac:spMkLst>
            <pc:docMk/>
            <pc:sldMk cId="1434371463" sldId="323"/>
            <ac:spMk id="9" creationId="{651948EE-4D0C-A0C6-5838-B91003957F3A}"/>
          </ac:spMkLst>
        </pc:spChg>
        <pc:spChg chg="add del">
          <ac:chgData name="hoyeon kim" userId="3216811d71a907b7" providerId="LiveId" clId="{1CB6AC4E-3B46-4C47-BC6B-0AC879BE58E7}" dt="2025-12-04T09:08:37.167" v="12405" actId="22"/>
          <ac:spMkLst>
            <pc:docMk/>
            <pc:sldMk cId="1434371463" sldId="323"/>
            <ac:spMk id="11" creationId="{754B8767-8F33-3402-3E26-6DD0F036EBA2}"/>
          </ac:spMkLst>
        </pc:spChg>
        <pc:spChg chg="mod">
          <ac:chgData name="hoyeon kim" userId="3216811d71a907b7" providerId="LiveId" clId="{1CB6AC4E-3B46-4C47-BC6B-0AC879BE58E7}" dt="2025-12-04T09:11:15.954" v="12451"/>
          <ac:spMkLst>
            <pc:docMk/>
            <pc:sldMk cId="1434371463" sldId="323"/>
            <ac:spMk id="24" creationId="{9043BA8A-4B4C-3101-04BC-1BAB0ACF4950}"/>
          </ac:spMkLst>
        </pc:spChg>
        <pc:spChg chg="mod">
          <ac:chgData name="hoyeon kim" userId="3216811d71a907b7" providerId="LiveId" clId="{1CB6AC4E-3B46-4C47-BC6B-0AC879BE58E7}" dt="2025-12-04T09:11:33.252" v="12492" actId="20577"/>
          <ac:spMkLst>
            <pc:docMk/>
            <pc:sldMk cId="1434371463" sldId="323"/>
            <ac:spMk id="25" creationId="{A99E1A06-654B-5DE6-92BC-C2C1130437AC}"/>
          </ac:spMkLst>
        </pc:spChg>
        <pc:spChg chg="add mod">
          <ac:chgData name="hoyeon kim" userId="3216811d71a907b7" providerId="LiveId" clId="{1CB6AC4E-3B46-4C47-BC6B-0AC879BE58E7}" dt="2025-12-04T09:11:19.691" v="12453"/>
          <ac:spMkLst>
            <pc:docMk/>
            <pc:sldMk cId="1434371463" sldId="323"/>
            <ac:spMk id="26" creationId="{809D60B3-6B25-C6DD-5187-425C9BFB8BF2}"/>
          </ac:spMkLst>
        </pc:spChg>
        <pc:spChg chg="mod">
          <ac:chgData name="hoyeon kim" userId="3216811d71a907b7" providerId="LiveId" clId="{1CB6AC4E-3B46-4C47-BC6B-0AC879BE58E7}" dt="2025-12-04T09:11:37.311" v="12493"/>
          <ac:spMkLst>
            <pc:docMk/>
            <pc:sldMk cId="1434371463" sldId="323"/>
            <ac:spMk id="28" creationId="{7F38AB78-4CEF-FE97-6DC1-9EF54218DF2E}"/>
          </ac:spMkLst>
        </pc:spChg>
        <pc:spChg chg="mod">
          <ac:chgData name="hoyeon kim" userId="3216811d71a907b7" providerId="LiveId" clId="{1CB6AC4E-3B46-4C47-BC6B-0AC879BE58E7}" dt="2025-12-04T09:11:53.932" v="12519" actId="20577"/>
          <ac:spMkLst>
            <pc:docMk/>
            <pc:sldMk cId="1434371463" sldId="323"/>
            <ac:spMk id="29" creationId="{343DB267-1BAB-8A5B-37CC-2C2C7925D365}"/>
          </ac:spMkLst>
        </pc:spChg>
        <pc:spChg chg="add mod">
          <ac:chgData name="hoyeon kim" userId="3216811d71a907b7" providerId="LiveId" clId="{1CB6AC4E-3B46-4C47-BC6B-0AC879BE58E7}" dt="2025-12-04T09:12:24.380" v="12528" actId="164"/>
          <ac:spMkLst>
            <pc:docMk/>
            <pc:sldMk cId="1434371463" sldId="323"/>
            <ac:spMk id="31" creationId="{B03D5A68-DC09-32CF-1EDB-B36F78024149}"/>
          </ac:spMkLst>
        </pc:spChg>
        <pc:spChg chg="add mod">
          <ac:chgData name="hoyeon kim" userId="3216811d71a907b7" providerId="LiveId" clId="{1CB6AC4E-3B46-4C47-BC6B-0AC879BE58E7}" dt="2025-12-04T09:12:29.682" v="12530" actId="164"/>
          <ac:spMkLst>
            <pc:docMk/>
            <pc:sldMk cId="1434371463" sldId="323"/>
            <ac:spMk id="32" creationId="{14EBA0E2-454F-3670-6D2E-2A53369F1910}"/>
          </ac:spMkLst>
        </pc:spChg>
        <pc:grpChg chg="add mod ord">
          <ac:chgData name="hoyeon kim" userId="3216811d71a907b7" providerId="LiveId" clId="{1CB6AC4E-3B46-4C47-BC6B-0AC879BE58E7}" dt="2025-12-04T09:12:42.200" v="12534" actId="166"/>
          <ac:grpSpMkLst>
            <pc:docMk/>
            <pc:sldMk cId="1434371463" sldId="323"/>
            <ac:grpSpMk id="23" creationId="{DA42B476-45FF-E2B7-64B2-0EDF0CCC18BD}"/>
          </ac:grpSpMkLst>
        </pc:grpChg>
        <pc:grpChg chg="add mod ord">
          <ac:chgData name="hoyeon kim" userId="3216811d71a907b7" providerId="LiveId" clId="{1CB6AC4E-3B46-4C47-BC6B-0AC879BE58E7}" dt="2025-12-04T09:12:39.994" v="12533" actId="166"/>
          <ac:grpSpMkLst>
            <pc:docMk/>
            <pc:sldMk cId="1434371463" sldId="323"/>
            <ac:grpSpMk id="27" creationId="{08032EA1-6194-5F75-CA54-01A632B5EC95}"/>
          </ac:grpSpMkLst>
        </pc:grpChg>
        <pc:grpChg chg="add mod">
          <ac:chgData name="hoyeon kim" userId="3216811d71a907b7" providerId="LiveId" clId="{1CB6AC4E-3B46-4C47-BC6B-0AC879BE58E7}" dt="2025-12-04T09:12:44.270" v="12535" actId="1076"/>
          <ac:grpSpMkLst>
            <pc:docMk/>
            <pc:sldMk cId="1434371463" sldId="323"/>
            <ac:grpSpMk id="33" creationId="{A16EB387-371D-9BE7-D3AB-84CFE71A7CD2}"/>
          </ac:grpSpMkLst>
        </pc:grpChg>
        <pc:grpChg chg="add mod">
          <ac:chgData name="hoyeon kim" userId="3216811d71a907b7" providerId="LiveId" clId="{1CB6AC4E-3B46-4C47-BC6B-0AC879BE58E7}" dt="2025-12-04T09:12:46.116" v="12536" actId="1076"/>
          <ac:grpSpMkLst>
            <pc:docMk/>
            <pc:sldMk cId="1434371463" sldId="323"/>
            <ac:grpSpMk id="34" creationId="{843269AB-1DAC-E492-B159-E945491D32A9}"/>
          </ac:grpSpMkLst>
        </pc:grpChg>
        <pc:picChg chg="del">
          <ac:chgData name="hoyeon kim" userId="3216811d71a907b7" providerId="LiveId" clId="{1CB6AC4E-3B46-4C47-BC6B-0AC879BE58E7}" dt="2025-12-04T09:05:54.695" v="12218" actId="478"/>
          <ac:picMkLst>
            <pc:docMk/>
            <pc:sldMk cId="1434371463" sldId="323"/>
            <ac:picMk id="3" creationId="{E89799D4-1DCB-DD9D-DE70-AFBB386A3387}"/>
          </ac:picMkLst>
        </pc:picChg>
        <pc:picChg chg="add mod">
          <ac:chgData name="hoyeon kim" userId="3216811d71a907b7" providerId="LiveId" clId="{1CB6AC4E-3B46-4C47-BC6B-0AC879BE58E7}" dt="2025-12-04T09:12:29.682" v="12530" actId="164"/>
          <ac:picMkLst>
            <pc:docMk/>
            <pc:sldMk cId="1434371463" sldId="323"/>
            <ac:picMk id="4" creationId="{C8B95F78-9450-268E-7505-09B1B3629DF8}"/>
          </ac:picMkLst>
        </pc:picChg>
        <pc:picChg chg="del">
          <ac:chgData name="hoyeon kim" userId="3216811d71a907b7" providerId="LiveId" clId="{1CB6AC4E-3B46-4C47-BC6B-0AC879BE58E7}" dt="2025-12-04T09:05:56.633" v="12219" actId="478"/>
          <ac:picMkLst>
            <pc:docMk/>
            <pc:sldMk cId="1434371463" sldId="323"/>
            <ac:picMk id="5" creationId="{9C8318E2-751A-357F-1D8C-25A2F9539523}"/>
          </ac:picMkLst>
        </pc:picChg>
        <pc:picChg chg="add mod">
          <ac:chgData name="hoyeon kim" userId="3216811d71a907b7" providerId="LiveId" clId="{1CB6AC4E-3B46-4C47-BC6B-0AC879BE58E7}" dt="2025-12-04T09:08:31.747" v="12401" actId="14100"/>
          <ac:picMkLst>
            <pc:docMk/>
            <pc:sldMk cId="1434371463" sldId="323"/>
            <ac:picMk id="8" creationId="{EBB9FB7B-14B6-DA8E-A5A4-E0222F5E79BB}"/>
          </ac:picMkLst>
        </pc:picChg>
        <pc:picChg chg="add mod">
          <ac:chgData name="hoyeon kim" userId="3216811d71a907b7" providerId="LiveId" clId="{1CB6AC4E-3B46-4C47-BC6B-0AC879BE58E7}" dt="2025-12-04T09:12:29.682" v="12530" actId="164"/>
          <ac:picMkLst>
            <pc:docMk/>
            <pc:sldMk cId="1434371463" sldId="323"/>
            <ac:picMk id="13" creationId="{BE1D7D24-2138-5592-D32E-AD710D8E278B}"/>
          </ac:picMkLst>
        </pc:picChg>
        <pc:picChg chg="add mod">
          <ac:chgData name="hoyeon kim" userId="3216811d71a907b7" providerId="LiveId" clId="{1CB6AC4E-3B46-4C47-BC6B-0AC879BE58E7}" dt="2025-12-04T09:12:24.380" v="12528" actId="164"/>
          <ac:picMkLst>
            <pc:docMk/>
            <pc:sldMk cId="1434371463" sldId="323"/>
            <ac:picMk id="15" creationId="{49FAD84D-2664-55B1-025C-F4F1905F4DED}"/>
          </ac:picMkLst>
        </pc:picChg>
        <pc:picChg chg="add del mod">
          <ac:chgData name="hoyeon kim" userId="3216811d71a907b7" providerId="LiveId" clId="{1CB6AC4E-3B46-4C47-BC6B-0AC879BE58E7}" dt="2025-12-04T09:09:15.914" v="12414" actId="478"/>
          <ac:picMkLst>
            <pc:docMk/>
            <pc:sldMk cId="1434371463" sldId="323"/>
            <ac:picMk id="17" creationId="{F8A40E4E-F92A-B646-929D-DEF2EC934BF7}"/>
          </ac:picMkLst>
        </pc:picChg>
        <pc:picChg chg="add mod">
          <ac:chgData name="hoyeon kim" userId="3216811d71a907b7" providerId="LiveId" clId="{1CB6AC4E-3B46-4C47-BC6B-0AC879BE58E7}" dt="2025-12-04T09:12:24.380" v="12528" actId="164"/>
          <ac:picMkLst>
            <pc:docMk/>
            <pc:sldMk cId="1434371463" sldId="323"/>
            <ac:picMk id="19" creationId="{1813CEC4-87AC-C8FF-0EC3-390A0DA2972A}"/>
          </ac:picMkLst>
        </pc:picChg>
        <pc:picChg chg="add mod">
          <ac:chgData name="hoyeon kim" userId="3216811d71a907b7" providerId="LiveId" clId="{1CB6AC4E-3B46-4C47-BC6B-0AC879BE58E7}" dt="2025-12-04T09:09:57.464" v="12424" actId="571"/>
          <ac:picMkLst>
            <pc:docMk/>
            <pc:sldMk cId="1434371463" sldId="323"/>
            <ac:picMk id="20" creationId="{9BA16941-D0BA-D225-FD43-298E646C9573}"/>
          </ac:picMkLst>
        </pc:picChg>
        <pc:picChg chg="add mod">
          <ac:chgData name="hoyeon kim" userId="3216811d71a907b7" providerId="LiveId" clId="{1CB6AC4E-3B46-4C47-BC6B-0AC879BE58E7}" dt="2025-12-04T09:09:57.464" v="12424" actId="571"/>
          <ac:picMkLst>
            <pc:docMk/>
            <pc:sldMk cId="1434371463" sldId="323"/>
            <ac:picMk id="21" creationId="{B2E016C6-A371-406A-7801-7F3E06531FF6}"/>
          </ac:picMkLst>
        </pc:picChg>
        <pc:picChg chg="add mod">
          <ac:chgData name="hoyeon kim" userId="3216811d71a907b7" providerId="LiveId" clId="{1CB6AC4E-3B46-4C47-BC6B-0AC879BE58E7}" dt="2025-12-04T09:09:57.464" v="12424" actId="571"/>
          <ac:picMkLst>
            <pc:docMk/>
            <pc:sldMk cId="1434371463" sldId="323"/>
            <ac:picMk id="22" creationId="{85B4D411-B6A1-B2A8-9238-71B45BF0A3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98C21-E635-CC49-8584-7CCA16EC2233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591EC-CCA3-A542-B3E9-042ACB635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592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26C7-9231-19E6-91F2-69F4FE59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51773-9CFD-C0B3-3C97-D8780C287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5899CB-85C6-0354-4891-25AB3DDAB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1E63E8-34C6-706E-EBF1-D489DAF75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0490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FA300-98D8-137E-3C4F-EC88EC151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47F01D-6E75-36FB-7F0E-1D01942C0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FAA667-C83A-89DA-1874-0CEE65F3E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Defender could block traffic at N4 from N3.</a:t>
            </a:r>
          </a:p>
          <a:p>
            <a:r>
              <a:rPr lang="en-US" altLang="ko-KR" dirty="0"/>
              <a:t>However, normal access could be blocked too.</a:t>
            </a:r>
          </a:p>
          <a:p>
            <a:r>
              <a:rPr lang="en-US" altLang="ko-KR" dirty="0"/>
              <a:t>So, defender should block traffic when attack was detected.</a:t>
            </a:r>
          </a:p>
          <a:p>
            <a:r>
              <a:rPr lang="en-US" altLang="ko-KR" dirty="0"/>
              <a:t>For example, defender could detect move action of attacker.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C4AA08-B9E1-0CF7-ECB4-9FA0B467B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506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93FE9-ED2D-669F-03F0-8EBE537B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4C1DBB-CFA8-9281-F39F-E338C2EF9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DCAB0E-E504-124E-DFFE-7BEAFAEC2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Defender could reset privilege of N3.</a:t>
            </a:r>
          </a:p>
          <a:p>
            <a:r>
              <a:rPr lang="en-US" altLang="ko-KR" dirty="0"/>
              <a:t>However, attacker could retry </a:t>
            </a:r>
            <a:r>
              <a:rPr lang="en-US" altLang="ko-KR" dirty="0" err="1"/>
              <a:t>EoP</a:t>
            </a:r>
            <a:r>
              <a:rPr lang="en-US" altLang="ko-KR" dirty="0"/>
              <a:t> at N3, when RDP is not blocked.</a:t>
            </a:r>
          </a:p>
          <a:p>
            <a:r>
              <a:rPr lang="en-US" altLang="ko-KR" dirty="0"/>
              <a:t>Attacker should retry </a:t>
            </a:r>
            <a:r>
              <a:rPr lang="en-US" altLang="ko-KR" dirty="0" err="1"/>
              <a:t>EoP</a:t>
            </a:r>
            <a:r>
              <a:rPr lang="en-US" altLang="ko-KR" dirty="0"/>
              <a:t> and defender should detect attacker’s RDP packets.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693DAF-9F15-C411-3267-98E0FBB64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07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98BCC-3CA5-0C54-E80C-AE2904C98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CD9348-9DF2-C2D9-3986-38AC531CF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68896D-D25A-2C7C-2624-EBEB5EEC6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 use </a:t>
            </a:r>
            <a:r>
              <a:rPr lang="en-US" altLang="ko-KR" dirty="0" err="1"/>
              <a:t>cyberbattlesim</a:t>
            </a:r>
            <a:r>
              <a:rPr lang="en-US" altLang="ko-KR" dirty="0"/>
              <a:t> simulator. It contains network graph and vulnerabilities.</a:t>
            </a:r>
          </a:p>
          <a:p>
            <a:endParaRPr lang="en-US" altLang="ko-KR" dirty="0"/>
          </a:p>
          <a:p>
            <a:r>
              <a:rPr lang="en-US" altLang="ko-KR" dirty="0"/>
              <a:t>Simulation does not run any code. Instead, vulnerability is abstractly defining.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D3FB9-1F87-9B3B-014A-DE420B133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138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3A0F6-3301-DF5F-3795-859E79EC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AEECCD-3F9F-35FB-46A1-AF5E44DFF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B6E529-37FF-6E92-28D9-E51A19E6E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06CB2C-389B-E6D2-D723-0AA7E595E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154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5506C-06C3-9319-DF4D-321C4FB7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6A5DEA-DBF3-2492-CD86-769D93DE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D34DFC-A21E-7A7D-8FA1-3D8F60AD7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17182-D7BB-331D-9D19-483098D21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6520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F0A73-5DCD-D231-6495-C2F2238B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5A220C-7420-5EA6-50A5-2445D95AF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2C1838-7CF8-A865-F76F-CB69ACC95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C9FCA6-3849-9E71-DA3A-6529F442FD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0184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45228-61FE-4420-A41C-DE1A0017F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6246F1-B9F1-07A9-C0F1-5D5BB5741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51FD00-0A62-B665-C10B-B6CB53CFE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A30C8-691D-DFC9-24F4-09F8F6B65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5636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299AD-D5F1-565E-3B36-7C585A062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5A5274-99D8-A0B5-5726-3404179C9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1B2E1A-C099-E4D9-C070-9336F8BCE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DDE4C0-6D9B-5094-D4BE-F1A9ACFEF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003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BC50-503A-7E88-8089-02E4BB9A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8ECA1A-7472-B4E8-A563-76E664610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335903-8D06-2AF9-1466-FB373B474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FD6E21-E565-6710-5F4D-EC63CD6D3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977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B0869-B016-5E2D-CEC5-3652B952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90D9B6-BD7C-248F-BD38-A4576AD26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A91D33-2CD5-078D-0090-B8833A947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Physical space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4E0B21-C5FF-A4A8-6D11-591243870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82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A49CE-9850-E3DA-B468-F4FE1D2E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AAE76B-CE6B-42E6-23A8-707F46E54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95B19D-08D9-5F21-A7DC-AD97B9712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hidden</a:t>
            </a:r>
            <a:r>
              <a:rPr lang="ko-KR" altLang="en-US" dirty="0"/>
              <a:t> </a:t>
            </a:r>
            <a:r>
              <a:rPr lang="en-US" altLang="ko-KR" dirty="0"/>
              <a:t>states could be represented by Computer Network Graph G.</a:t>
            </a:r>
          </a:p>
          <a:p>
            <a:r>
              <a:rPr lang="en-US" altLang="ko-KR" dirty="0"/>
              <a:t>All nodes are computer machine and they are Linux or Window.</a:t>
            </a:r>
          </a:p>
          <a:p>
            <a:endParaRPr lang="en-US" altLang="ko-KR" dirty="0"/>
          </a:p>
          <a:p>
            <a:r>
              <a:rPr lang="en-US" altLang="ko-KR" dirty="0"/>
              <a:t>Nodes are connected with Edge and Edge is communication protocol.</a:t>
            </a:r>
          </a:p>
          <a:p>
            <a:r>
              <a:rPr lang="en-US" altLang="ko-KR" dirty="0"/>
              <a:t>It could be SSH, Remote Desktop Protocol, Server Message Block and SQL as example.</a:t>
            </a:r>
          </a:p>
          <a:p>
            <a:endParaRPr lang="en-US" altLang="ko-KR" dirty="0"/>
          </a:p>
          <a:p>
            <a:r>
              <a:rPr lang="en-US" altLang="ko-KR" dirty="0"/>
              <a:t>Also, they have access privilege and attacker is </a:t>
            </a:r>
            <a:r>
              <a:rPr lang="en-US" altLang="ko-KR" dirty="0" err="1"/>
              <a:t>LocalUser</a:t>
            </a:r>
            <a:r>
              <a:rPr lang="en-US" altLang="ko-KR" dirty="0"/>
              <a:t> in general.</a:t>
            </a:r>
          </a:p>
          <a:p>
            <a:r>
              <a:rPr lang="en-US" altLang="ko-KR" dirty="0"/>
              <a:t>Attack could access with open port. He should scan the port and find what is open and try to access.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BA207-CDFB-34BE-E29A-3CD9B7E67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1544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17428-DD62-E92E-5D96-69E6D7B4E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1D4FE6-A842-DBBC-311E-72C4B8BDE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AA9E87-2894-3E9B-B481-9B50AA975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Physical space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D66254-0AF8-F366-C763-A0EA3B865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4750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C4B36-D8E7-5296-FD3D-8A874D917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ECF1EC-005C-E495-81F0-FBB4B2CE2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0A8333-49AB-782E-46B6-B7DA08822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449DB1-2BE2-5D24-A7E2-B883283E9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8975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88C07-542D-DD7C-8185-3B0096E69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3B64C0-47E0-FA0F-9357-D1BC424CE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6A1846-4A1F-088B-A84D-6841DA978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2AA0E-97FF-5F36-805F-748CA11A8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2366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72C5D-B609-B035-E172-BBC3D85F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116641-7E65-B60A-39CB-0E7B3E683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D7759F-4295-761E-BEDA-BE09380E3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D9DA8-DF56-B88F-99A0-19FEB025B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599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166FA-FF94-BB4F-32C5-797B42997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1612EB-837C-9698-5CBA-25AABF8A3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17E252-5B4A-807C-77F2-2F996D3FD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b="0" dirty="0"/>
              <a:t>A POMDP (Partially Observable Markov Decision Process) model could be presented by tuple M.</a:t>
            </a:r>
          </a:p>
          <a:p>
            <a:endParaRPr kumimoji="1" lang="en-US" altLang="ko-KR" b="0" dirty="0"/>
          </a:p>
          <a:p>
            <a:r>
              <a:rPr kumimoji="1" lang="en-US" altLang="ko-KR" b="0" dirty="0"/>
              <a:t>The true state is hidden. The agent only receives observation and chooses action to maximize long-term reward.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9683E-6A83-24BE-BA63-4CA198B2C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9432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166A9-3BE9-A9C0-517C-EE997744B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ED2535-E243-3D97-736E-51611209B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9340C6-8D83-CD6B-D43F-05164CBCB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agent do action, the hidden state transitions and agent receives observation from environment.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F68700-DC08-4930-AB03-5CCEE7F1C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807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AAACB-BF8A-4EE4-492E-FEE8E9BB2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2F4877-1A3F-C195-946B-5F598F356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640952-03EE-2795-243C-B0E14D864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agent forms belief by history to infer hidden state.</a:t>
            </a:r>
          </a:p>
          <a:p>
            <a:endParaRPr lang="en-US" altLang="ko-KR" dirty="0"/>
          </a:p>
          <a:p>
            <a:r>
              <a:rPr lang="en-US" altLang="ko-KR" dirty="0"/>
              <a:t>Then the agent could choose action by reasoning over its history.</a:t>
            </a:r>
          </a:p>
          <a:p>
            <a:endParaRPr lang="en-US" altLang="ko-KR" dirty="0"/>
          </a:p>
          <a:p>
            <a:r>
              <a:rPr lang="en-US" altLang="ko-KR" dirty="0"/>
              <a:t>After action, agent update next belief using next observation.</a:t>
            </a:r>
          </a:p>
          <a:p>
            <a:endParaRPr lang="en-US" altLang="ko-KR" dirty="0"/>
          </a:p>
          <a:p>
            <a:r>
              <a:rPr lang="en-US" altLang="ko-KR" dirty="0"/>
              <a:t>POMDP model agent repeat 3)-4) until end condition.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2D30FE-8745-B5CE-29EC-91F2318DF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41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31749-3699-3DCC-1D38-E6CB57FEC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218068-3B11-D6EE-D80D-A7E34F8D9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1E34B8-11A5-9340-9935-078162654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A3879-0937-A860-BF36-1748489F8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18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5CA7-54E8-E56C-BD13-CC4DF343C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E9224B-52C2-97D5-4D5C-546F89514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14630C-4AB4-0AAC-7EAA-8CEDAF5C3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hidden</a:t>
            </a:r>
            <a:r>
              <a:rPr lang="ko-KR" altLang="en-US" dirty="0"/>
              <a:t> </a:t>
            </a:r>
            <a:r>
              <a:rPr lang="en-US" altLang="ko-KR" dirty="0"/>
              <a:t>states could be represented by Computer Network Graph G.</a:t>
            </a:r>
          </a:p>
          <a:p>
            <a:r>
              <a:rPr lang="en-US" altLang="ko-KR" dirty="0"/>
              <a:t>All nodes are computer machine and they are Linux or Window.</a:t>
            </a:r>
          </a:p>
          <a:p>
            <a:endParaRPr lang="en-US" altLang="ko-KR" dirty="0"/>
          </a:p>
          <a:p>
            <a:r>
              <a:rPr lang="en-US" altLang="ko-KR" dirty="0"/>
              <a:t>Nodes are connected with Edge and Edge is communication protocol.</a:t>
            </a:r>
          </a:p>
          <a:p>
            <a:r>
              <a:rPr lang="en-US" altLang="ko-KR" dirty="0"/>
              <a:t>It could be SSH, Remote Desktop Protocol, Server Message Block and SQL as example.</a:t>
            </a:r>
          </a:p>
          <a:p>
            <a:endParaRPr lang="en-US" altLang="ko-KR" dirty="0"/>
          </a:p>
          <a:p>
            <a:r>
              <a:rPr lang="en-US" altLang="ko-KR" dirty="0"/>
              <a:t>Also, they have access privilege and attacker is </a:t>
            </a:r>
            <a:r>
              <a:rPr lang="en-US" altLang="ko-KR" dirty="0" err="1"/>
              <a:t>LocalUser</a:t>
            </a:r>
            <a:r>
              <a:rPr lang="en-US" altLang="ko-KR" dirty="0"/>
              <a:t> in general.</a:t>
            </a:r>
          </a:p>
          <a:p>
            <a:r>
              <a:rPr lang="en-US" altLang="ko-KR" dirty="0"/>
              <a:t>Attack could access with open port. He should scan the port and find what is open and try to access.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88251-8A63-EE17-D063-9963D0541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694E5-C1F0-25B5-2891-B5DB79759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746D70-3DFD-9332-0E4C-462836365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106124-179D-9524-4130-DD646635F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the computer network, each computer machine has vulnerabilities.</a:t>
            </a:r>
          </a:p>
          <a:p>
            <a:r>
              <a:rPr lang="en-US" altLang="ko-KR" dirty="0"/>
              <a:t>But it is hidden, so attack should find that and use properly to take over system.</a:t>
            </a:r>
          </a:p>
          <a:p>
            <a:endParaRPr lang="en-US" altLang="ko-KR" dirty="0"/>
          </a:p>
          <a:p>
            <a:r>
              <a:rPr lang="en-US" altLang="ko-KR" dirty="0"/>
              <a:t>If attacker use remote attack, he could move another nodes.</a:t>
            </a:r>
          </a:p>
          <a:p>
            <a:r>
              <a:rPr lang="en-US" altLang="ko-KR" dirty="0"/>
              <a:t>If attacker use local attack, he could privilege escalation and get access to protect assets.</a:t>
            </a:r>
          </a:p>
          <a:p>
            <a:r>
              <a:rPr lang="en-US" altLang="ko-KR" dirty="0"/>
              <a:t>For example, attack could access DB.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B040B-497A-9CE7-0C9F-FECE93A2B5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5417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F317-5DDE-07FA-7F34-B15674EE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390988-BBCC-A7B2-2F95-585F1E168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C92BA0-3E06-B4CA-1048-2F5CE2722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Attacker is local user privilege at first.</a:t>
            </a:r>
          </a:p>
          <a:p>
            <a:r>
              <a:rPr lang="en-US" altLang="ko-KR" dirty="0"/>
              <a:t>He scan the port and find N1 node could access via SSH.</a:t>
            </a:r>
          </a:p>
          <a:p>
            <a:r>
              <a:rPr lang="en-US" altLang="ko-KR" dirty="0"/>
              <a:t>He connect N1 node using SSH and exploit N1 node using </a:t>
            </a:r>
            <a:r>
              <a:rPr lang="en-US" altLang="ko-KR" dirty="0" err="1"/>
              <a:t>SudoCahcing</a:t>
            </a:r>
            <a:r>
              <a:rPr lang="en-US" altLang="ko-KR" dirty="0"/>
              <a:t> Attack.</a:t>
            </a:r>
          </a:p>
          <a:p>
            <a:r>
              <a:rPr lang="en-US" altLang="ko-KR" dirty="0"/>
              <a:t>Now he is admin privilege.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4FD6-5D37-95AD-FC18-75D3D0B68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00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DEAA-8D49-2C1F-46EB-8E428CF03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4DB542-B952-6F80-5C73-F0A3F7379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CC9C7F-1EA2-257A-7A41-B68D6F315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Attacker connect N2 node using SSH and exploit N2 node using UACME43 Attack.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276492-2999-3832-B2CC-BB3DFDA5F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37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43584-D16F-9DC9-62EC-A89F66AD6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05333F-C2CF-6DD6-DB29-BC66E9B6B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33C77D-798B-A502-A015-D404BAA09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Attacker connect N3 node using RDPBF and exploit N3 node using UACME45 Attack.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6E5210-B64E-98DA-D750-A4C9669CF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100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7E62E-B660-3232-CE96-647463206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97A697-9503-D9C5-30BA-6E9CA1355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50E721-47BE-80F9-ECED-36B79330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Attacker connect N4 node using SMBBF and exploit N3 node using UACME52 Attack.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CC0009-DFBC-8AF0-A695-BF7A1B967B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234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B6D44-DFA3-BE41-D043-31CD4FF1B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1C423E-3DA9-C749-BD2E-CA26CE9DA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FB855B-C4F0-9C7A-53D9-814EB3FC8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Attacker could access DB using SQL Injection.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61674C-5BEC-C521-CA66-AB046910C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730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08A55-D41D-6047-A590-25638D399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2AA132-133C-9F48-94F1-09ACBCC05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D3F86-7CD7-E74A-A0A8-050E29C6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B2F2D-5C3E-C947-8154-6A832B5D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740F9-C5D1-C74B-ABA2-EF48328C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9B5D58-5CDA-BC41-AB1A-D77CB55327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788" y="0"/>
            <a:ext cx="1820528" cy="7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5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D1F1B-AF42-164D-9459-4F25360D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9A9A7-BFF5-4443-9650-649253ACD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96386-D027-064B-B257-D0062CCC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5FE47-2882-C843-A095-F24D57F3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1D768-E8DE-AB45-BC9D-CA0D9144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36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42C7B1-1268-444D-ADA6-0B3E62D0F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5F5687-B5B9-C649-93EC-5F5A05BEA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1C9FE-B873-F947-AA76-654AD880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9F3E6-2550-3744-8084-BAAC57EB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0DE30-E14F-B94E-9A72-9CFF5D66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08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51E8B-A886-3D4A-A74E-2F5D3BEB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F0D63-A56D-5F4A-A8A4-E678FCB1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6D7F52-3EA9-C44A-9F96-B1FC9608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CDBFF-F35A-E24F-9439-D08E542E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B62D1-40A2-8D4D-890E-27C4CC66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AA5E9C4-1BFD-5C4B-AD38-302083D04B0D}"/>
              </a:ext>
            </a:extLst>
          </p:cNvPr>
          <p:cNvCxnSpPr>
            <a:cxnSpLocks/>
          </p:cNvCxnSpPr>
          <p:nvPr userDrawn="1"/>
        </p:nvCxnSpPr>
        <p:spPr>
          <a:xfrm>
            <a:off x="0" y="790174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CEEF7-3931-8E44-B5DD-F8CFC099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C07AB-B771-BC45-A508-DEBD94800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EDEAD-3BD3-6D4F-A0F4-F136D003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595CE-5745-E942-9128-A014F589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E5B72-D7A2-E849-955E-FE0BF2E6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006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7449-205B-2C42-8801-0A089B5A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504DC-3580-8E48-BF47-49CDB94AA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09C5EC-8F73-C64D-8F3F-FDAE3125C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9B815-8110-054C-8ED6-00DEA7CD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2D33E-5ECE-8246-B644-62762880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15C489-3808-D540-9938-587121D2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277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D178-6BFC-F54E-AF72-6445FE39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E5EAC-9BBE-D948-BB5E-0951F82BF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77220-38B3-6543-AF4A-D9410F1E6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F46BA8-C5E3-244E-81CF-F8BCDD9EB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3BC0CC-63C2-8E4F-8D8B-9BD36BB66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DD650-C7F2-264D-A035-9C4F6C8D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71044C-E307-254B-B393-8A6A15EE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39C1C3-52C7-0D43-8932-5D85C852B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144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AFD54-C264-F14D-A3E9-417117FB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953E78-5412-2541-81A1-55F0EFAF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2F6B6D-8A22-6D4D-BC5E-3B47CA76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D1262-504A-394E-8B65-5AE130C8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24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7CE46C-F8B4-CA41-B229-721F8142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DAA624-3905-CD49-919D-C4DC3BD0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1EE56-66CA-1348-A690-4F7FFDC2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62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1826-AD9D-7941-B12A-96F23315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487D9-5EA0-F44E-9640-35F1F1109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C86CC-49CC-544F-82BC-7B4DF31DB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B26FB5-933B-694E-884C-2F5F557E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F1A69A-8015-3E4F-851F-2DE3C4669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38882-AFF4-B743-AE46-2D390EB5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01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145EF-2F9B-894D-AF30-471D196D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A2EE1A-A7A8-564F-B557-255F3C910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D8C8AF-2FED-3749-9CAC-69B81AB98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2883B-592A-824A-8221-D12C2A76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86897-FB95-F148-A399-6FD96186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B0F08D-B24E-694E-A82F-4AE18D6A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743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2B671B-5B85-6145-8B50-123B395E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E76A1-C7BA-3B40-AC02-F74F25872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0B7A9-74BB-1F49-8466-3781818EA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B219A-6123-3441-8507-4B5844034668}" type="datetimeFigureOut">
              <a:rPr kumimoji="1" lang="ko-KR" altLang="en-US" smtClean="0"/>
              <a:t>2025-12-05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7FEF0-7780-204A-9105-6C3AC2DC9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E6A1C-3E8D-1949-8A1A-6A15ED65A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5EBB14-2CC6-C44F-9C67-2295EE3CED1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83788" y="0"/>
            <a:ext cx="1820528" cy="7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6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yberBattleSim/tree/ma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gif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3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6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4C454-82DC-7E00-DA78-56A0A9951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CDF653-F516-F436-839A-3858BC78F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2025311610 Hoyeon Kim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1781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6AF05-8EC3-35C3-FBB2-F0B9F114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F984656-3674-A3B4-1F08-005689CEC473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statement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1.2. Observation &amp; Action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1) Read Team: Attack Scenario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Chain5: Access to DB (SQL Injection)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4E5E9-D3A8-9A64-40DF-DBC0F1C28EDE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0BD2291-2B07-61B7-2960-F3FDAF4604AA}"/>
              </a:ext>
            </a:extLst>
          </p:cNvPr>
          <p:cNvSpPr/>
          <p:nvPr/>
        </p:nvSpPr>
        <p:spPr>
          <a:xfrm>
            <a:off x="273189" y="2924983"/>
            <a:ext cx="1290181" cy="1230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N1</a:t>
            </a:r>
          </a:p>
          <a:p>
            <a:pPr algn="ctr"/>
            <a:r>
              <a:rPr lang="en-US" altLang="ko-KR" dirty="0"/>
              <a:t>(Linux)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1CBBC3-DCCA-D552-4FF9-1862E670E852}"/>
              </a:ext>
            </a:extLst>
          </p:cNvPr>
          <p:cNvSpPr/>
          <p:nvPr/>
        </p:nvSpPr>
        <p:spPr>
          <a:xfrm>
            <a:off x="273189" y="4841825"/>
            <a:ext cx="1290181" cy="123068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N2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2F2D6E-A838-100B-6DFB-64D9FD655055}"/>
              </a:ext>
            </a:extLst>
          </p:cNvPr>
          <p:cNvSpPr/>
          <p:nvPr/>
        </p:nvSpPr>
        <p:spPr>
          <a:xfrm>
            <a:off x="2486470" y="2924983"/>
            <a:ext cx="1290181" cy="123068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(Win7)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8426B5A-36A4-E145-A912-DA86E913FE66}"/>
              </a:ext>
            </a:extLst>
          </p:cNvPr>
          <p:cNvSpPr/>
          <p:nvPr/>
        </p:nvSpPr>
        <p:spPr>
          <a:xfrm>
            <a:off x="2486470" y="4841825"/>
            <a:ext cx="1290181" cy="123068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N3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9D1294-789D-1910-C2ED-5289C0498F43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918280" y="4155665"/>
            <a:ext cx="0" cy="6861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F461102-A738-C743-0B61-C9561DEEFDD4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1563370" y="5457166"/>
            <a:ext cx="9231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2F5E91A-E95C-3B49-CDD4-C232E71A4B5A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V="1">
            <a:off x="3131561" y="4155665"/>
            <a:ext cx="0" cy="6861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E556C87-F111-2A95-6A47-76FBFDF6AEFF}"/>
              </a:ext>
            </a:extLst>
          </p:cNvPr>
          <p:cNvSpPr/>
          <p:nvPr/>
        </p:nvSpPr>
        <p:spPr>
          <a:xfrm>
            <a:off x="4699750" y="2924983"/>
            <a:ext cx="1290181" cy="123068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CA71636-C22B-51A5-3B2A-CC8BEBA3684D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3776651" y="3540324"/>
            <a:ext cx="92309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B992F2-552B-9013-4FF1-90B06294C1DC}"/>
              </a:ext>
            </a:extLst>
          </p:cNvPr>
          <p:cNvSpPr txBox="1"/>
          <p:nvPr/>
        </p:nvSpPr>
        <p:spPr>
          <a:xfrm>
            <a:off x="1033241" y="4175579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E1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(SSH)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D80D46-E152-AA32-563F-4E81BEEB22F2}"/>
              </a:ext>
            </a:extLst>
          </p:cNvPr>
          <p:cNvSpPr txBox="1"/>
          <p:nvPr/>
        </p:nvSpPr>
        <p:spPr>
          <a:xfrm>
            <a:off x="1665944" y="5485633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E2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(RDP)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7BD211-E7BA-ABD4-8902-D537BFD62736}"/>
              </a:ext>
            </a:extLst>
          </p:cNvPr>
          <p:cNvSpPr txBox="1"/>
          <p:nvPr/>
        </p:nvSpPr>
        <p:spPr>
          <a:xfrm>
            <a:off x="3246521" y="4195494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E3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(SMB)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15986-D59F-1ED8-635D-5B09C77C2757}"/>
              </a:ext>
            </a:extLst>
          </p:cNvPr>
          <p:cNvSpPr txBox="1"/>
          <p:nvPr/>
        </p:nvSpPr>
        <p:spPr>
          <a:xfrm>
            <a:off x="3776651" y="2827637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E4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(SQL)</a:t>
            </a:r>
            <a:endParaRPr lang="ko-KR" altLang="en-US" dirty="0"/>
          </a:p>
        </p:txBody>
      </p:sp>
      <p:sp>
        <p:nvSpPr>
          <p:cNvPr id="2" name="번개 1">
            <a:extLst>
              <a:ext uri="{FF2B5EF4-FFF2-40B4-BE49-F238E27FC236}">
                <a16:creationId xmlns:a16="http://schemas.microsoft.com/office/drawing/2014/main" id="{9B808FDF-DB7A-6D33-F758-F89DF8963CC0}"/>
              </a:ext>
            </a:extLst>
          </p:cNvPr>
          <p:cNvSpPr/>
          <p:nvPr/>
        </p:nvSpPr>
        <p:spPr>
          <a:xfrm rot="21244044">
            <a:off x="262753" y="4679102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번개 2">
            <a:extLst>
              <a:ext uri="{FF2B5EF4-FFF2-40B4-BE49-F238E27FC236}">
                <a16:creationId xmlns:a16="http://schemas.microsoft.com/office/drawing/2014/main" id="{1AA6E7C7-836E-D1DB-1AC5-C10910B93494}"/>
              </a:ext>
            </a:extLst>
          </p:cNvPr>
          <p:cNvSpPr/>
          <p:nvPr/>
        </p:nvSpPr>
        <p:spPr>
          <a:xfrm rot="21244044">
            <a:off x="2524917" y="4679103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번개 7">
            <a:extLst>
              <a:ext uri="{FF2B5EF4-FFF2-40B4-BE49-F238E27FC236}">
                <a16:creationId xmlns:a16="http://schemas.microsoft.com/office/drawing/2014/main" id="{00326B91-50CD-639A-28B8-41DB8E7A54F3}"/>
              </a:ext>
            </a:extLst>
          </p:cNvPr>
          <p:cNvSpPr/>
          <p:nvPr/>
        </p:nvSpPr>
        <p:spPr>
          <a:xfrm rot="21244044">
            <a:off x="2408480" y="2774099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번개 3">
            <a:extLst>
              <a:ext uri="{FF2B5EF4-FFF2-40B4-BE49-F238E27FC236}">
                <a16:creationId xmlns:a16="http://schemas.microsoft.com/office/drawing/2014/main" id="{283121ED-460A-09C9-BB24-B5162B34EDB4}"/>
              </a:ext>
            </a:extLst>
          </p:cNvPr>
          <p:cNvSpPr/>
          <p:nvPr/>
        </p:nvSpPr>
        <p:spPr>
          <a:xfrm rot="21244044">
            <a:off x="4571360" y="2826106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B8A935-8C48-0059-7AEB-7AFD7A0F2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70283"/>
              </p:ext>
            </p:extLst>
          </p:nvPr>
        </p:nvGraphicFramePr>
        <p:xfrm>
          <a:off x="6614814" y="2897106"/>
          <a:ext cx="544387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478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1359218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  <a:gridCol w="1636459">
                  <a:extLst>
                    <a:ext uri="{9D8B030D-6E8A-4147-A177-3AD203B41FA5}">
                      <a16:colId xmlns:a16="http://schemas.microsoft.com/office/drawing/2014/main" val="310252630"/>
                    </a:ext>
                  </a:extLst>
                </a:gridCol>
                <a:gridCol w="1549718">
                  <a:extLst>
                    <a:ext uri="{9D8B030D-6E8A-4147-A177-3AD203B41FA5}">
                      <a16:colId xmlns:a16="http://schemas.microsoft.com/office/drawing/2014/main" val="3373213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Node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Vulnerability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Attack Type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V1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SudoCaching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422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V3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V4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UACME43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V5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RDPBF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V6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UACME45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8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V7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SMBBF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V8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UACME52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84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SQLInjection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44096"/>
                  </a:ext>
                </a:extLst>
              </a:tr>
            </a:tbl>
          </a:graphicData>
        </a:graphic>
      </p:graphicFrame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1F45ECC5-EDC6-063E-9260-1240CC63B246}"/>
              </a:ext>
            </a:extLst>
          </p:cNvPr>
          <p:cNvSpPr/>
          <p:nvPr/>
        </p:nvSpPr>
        <p:spPr>
          <a:xfrm>
            <a:off x="4732635" y="4771541"/>
            <a:ext cx="1507739" cy="4842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BC09EA-4C58-4B2F-DD10-66D42048515D}"/>
              </a:ext>
            </a:extLst>
          </p:cNvPr>
          <p:cNvSpPr txBox="1"/>
          <p:nvPr/>
        </p:nvSpPr>
        <p:spPr>
          <a:xfrm>
            <a:off x="6614814" y="1699214"/>
            <a:ext cx="55771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N4 is exploited.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Attacker could access DB using SQL Injection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(Additional Reward)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9398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C6038-0BEB-0E06-3818-56775A2B3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1E9FDAB-471B-E478-856E-B18DEB0198AB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statement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1.2. Observation &amp; Action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2) Blue Team: Defend Scenario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Defend 1: Block Traffic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515C5-0E28-6216-205E-F1AF738CF3BA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73C86CC-8C01-5C46-D201-A6215D23674F}"/>
              </a:ext>
            </a:extLst>
          </p:cNvPr>
          <p:cNvSpPr/>
          <p:nvPr/>
        </p:nvSpPr>
        <p:spPr>
          <a:xfrm>
            <a:off x="273189" y="2924983"/>
            <a:ext cx="1290181" cy="1230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N1</a:t>
            </a:r>
          </a:p>
          <a:p>
            <a:pPr algn="ctr"/>
            <a:r>
              <a:rPr lang="en-US" altLang="ko-KR" dirty="0"/>
              <a:t>(Linux)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9DCB331-21DA-1C6F-8D27-47BF6358B072}"/>
              </a:ext>
            </a:extLst>
          </p:cNvPr>
          <p:cNvSpPr/>
          <p:nvPr/>
        </p:nvSpPr>
        <p:spPr>
          <a:xfrm>
            <a:off x="273189" y="4841825"/>
            <a:ext cx="1290181" cy="1230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N2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0095DD9-13C2-20D8-E5A9-90A0EFF0DEF8}"/>
              </a:ext>
            </a:extLst>
          </p:cNvPr>
          <p:cNvSpPr/>
          <p:nvPr/>
        </p:nvSpPr>
        <p:spPr>
          <a:xfrm>
            <a:off x="2486470" y="2924983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(Win7)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102114-C93F-D46B-0C08-EE036DE2DD65}"/>
              </a:ext>
            </a:extLst>
          </p:cNvPr>
          <p:cNvSpPr/>
          <p:nvPr/>
        </p:nvSpPr>
        <p:spPr>
          <a:xfrm>
            <a:off x="2486470" y="4841825"/>
            <a:ext cx="1290181" cy="1230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N3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3451069-D7C0-683E-3165-1E42A538E2B0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918280" y="4155665"/>
            <a:ext cx="0" cy="6861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81CDCBE-68BE-B9F5-1EF3-DE8EF062725C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1563370" y="5457166"/>
            <a:ext cx="9231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F8CAF9-085E-E0A2-ED4E-D3E2D7F4E0F9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V="1">
            <a:off x="3131561" y="4155665"/>
            <a:ext cx="0" cy="68616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C75A5E5-A777-A430-B217-B4351DAF1E3A}"/>
              </a:ext>
            </a:extLst>
          </p:cNvPr>
          <p:cNvSpPr/>
          <p:nvPr/>
        </p:nvSpPr>
        <p:spPr>
          <a:xfrm>
            <a:off x="4699750" y="2924983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A6E7CDD-EC65-100A-40B9-947EAB6788A1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3776651" y="3540324"/>
            <a:ext cx="923099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702C54-533B-3102-E5A6-32729F4F8DFF}"/>
              </a:ext>
            </a:extLst>
          </p:cNvPr>
          <p:cNvSpPr txBox="1"/>
          <p:nvPr/>
        </p:nvSpPr>
        <p:spPr>
          <a:xfrm>
            <a:off x="1033241" y="4175579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E1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(SSH)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C822B-16A0-D094-1A3C-110971D9D675}"/>
              </a:ext>
            </a:extLst>
          </p:cNvPr>
          <p:cNvSpPr txBox="1"/>
          <p:nvPr/>
        </p:nvSpPr>
        <p:spPr>
          <a:xfrm>
            <a:off x="1665944" y="5485633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E2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(RDP)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F6A4A7-74C2-11F7-E763-F33FB853C7A2}"/>
              </a:ext>
            </a:extLst>
          </p:cNvPr>
          <p:cNvSpPr txBox="1"/>
          <p:nvPr/>
        </p:nvSpPr>
        <p:spPr>
          <a:xfrm>
            <a:off x="3246521" y="4195494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E3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(SMB)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3AC4A-37A9-FA95-79A2-A8B5F273787A}"/>
              </a:ext>
            </a:extLst>
          </p:cNvPr>
          <p:cNvSpPr txBox="1"/>
          <p:nvPr/>
        </p:nvSpPr>
        <p:spPr>
          <a:xfrm>
            <a:off x="3776651" y="2827637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E4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(SQL)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0C3CB72E-A418-400B-157F-9C556218A228}"/>
              </a:ext>
            </a:extLst>
          </p:cNvPr>
          <p:cNvSpPr/>
          <p:nvPr/>
        </p:nvSpPr>
        <p:spPr>
          <a:xfrm>
            <a:off x="2783170" y="4195494"/>
            <a:ext cx="696780" cy="69087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번개 2">
            <a:extLst>
              <a:ext uri="{FF2B5EF4-FFF2-40B4-BE49-F238E27FC236}">
                <a16:creationId xmlns:a16="http://schemas.microsoft.com/office/drawing/2014/main" id="{05230AAE-E374-CA66-BFA9-495A408AC61E}"/>
              </a:ext>
            </a:extLst>
          </p:cNvPr>
          <p:cNvSpPr/>
          <p:nvPr/>
        </p:nvSpPr>
        <p:spPr>
          <a:xfrm rot="21244044">
            <a:off x="262753" y="4679102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번개 3">
            <a:extLst>
              <a:ext uri="{FF2B5EF4-FFF2-40B4-BE49-F238E27FC236}">
                <a16:creationId xmlns:a16="http://schemas.microsoft.com/office/drawing/2014/main" id="{E6A04115-FF95-C8CC-69C7-724D17E5EDD8}"/>
              </a:ext>
            </a:extLst>
          </p:cNvPr>
          <p:cNvSpPr/>
          <p:nvPr/>
        </p:nvSpPr>
        <p:spPr>
          <a:xfrm rot="21244044">
            <a:off x="2524917" y="4679103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AF575A7-3B23-7A3B-5EDF-6621A0D55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270687"/>
              </p:ext>
            </p:extLst>
          </p:nvPr>
        </p:nvGraphicFramePr>
        <p:xfrm>
          <a:off x="6614814" y="2897106"/>
          <a:ext cx="544387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478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1359218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  <a:gridCol w="1636459">
                  <a:extLst>
                    <a:ext uri="{9D8B030D-6E8A-4147-A177-3AD203B41FA5}">
                      <a16:colId xmlns:a16="http://schemas.microsoft.com/office/drawing/2014/main" val="310252630"/>
                    </a:ext>
                  </a:extLst>
                </a:gridCol>
                <a:gridCol w="1549718">
                  <a:extLst>
                    <a:ext uri="{9D8B030D-6E8A-4147-A177-3AD203B41FA5}">
                      <a16:colId xmlns:a16="http://schemas.microsoft.com/office/drawing/2014/main" val="3373213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Vulnerability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Attack 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V1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SudoCaching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544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V3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V4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UACME43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RDPBF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V6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UACME45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8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V7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SMBBF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V8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UACME52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84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V9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SQLInjection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44096"/>
                  </a:ext>
                </a:extLst>
              </a:tr>
            </a:tbl>
          </a:graphicData>
        </a:graphic>
      </p:graphicFrame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555A4E9A-6DC6-5BCA-07B0-CFCBDB15A13D}"/>
              </a:ext>
            </a:extLst>
          </p:cNvPr>
          <p:cNvSpPr/>
          <p:nvPr/>
        </p:nvSpPr>
        <p:spPr>
          <a:xfrm>
            <a:off x="9874850" y="4581004"/>
            <a:ext cx="696780" cy="69087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F690FE8-182F-B49F-A6E9-6A333F50F0A0}"/>
              </a:ext>
            </a:extLst>
          </p:cNvPr>
          <p:cNvSpPr/>
          <p:nvPr/>
        </p:nvSpPr>
        <p:spPr>
          <a:xfrm>
            <a:off x="4732635" y="4771541"/>
            <a:ext cx="1507739" cy="4842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40E50D-1969-D6A8-3C3C-B24D43867FC8}"/>
              </a:ext>
            </a:extLst>
          </p:cNvPr>
          <p:cNvSpPr txBox="1"/>
          <p:nvPr/>
        </p:nvSpPr>
        <p:spPr>
          <a:xfrm>
            <a:off x="6614814" y="1699214"/>
            <a:ext cx="49343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Block SMB traffic at N4 from N3.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Normal access could be blocked, too.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Attack detection should be preceded.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1802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C2CB9-D32B-CB99-C390-0E12A124F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F781B4C-7920-E188-E5A4-3307755C329A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statement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1.2. Observation &amp; Action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2) Blue Team: Defend Scenario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Defend 2: Reimage Node (Privilege Reset)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06DCB-6EA1-0941-6CEB-CE82141BB642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3B091C8-C021-C736-06AC-6B15EDEE3932}"/>
              </a:ext>
            </a:extLst>
          </p:cNvPr>
          <p:cNvSpPr/>
          <p:nvPr/>
        </p:nvSpPr>
        <p:spPr>
          <a:xfrm>
            <a:off x="273189" y="2924983"/>
            <a:ext cx="1290181" cy="1230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N1</a:t>
            </a:r>
          </a:p>
          <a:p>
            <a:pPr algn="ctr"/>
            <a:r>
              <a:rPr lang="en-US" altLang="ko-KR" dirty="0"/>
              <a:t>(Linux)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618CF93-3BD8-A35C-FADE-1EA2633CE271}"/>
              </a:ext>
            </a:extLst>
          </p:cNvPr>
          <p:cNvSpPr/>
          <p:nvPr/>
        </p:nvSpPr>
        <p:spPr>
          <a:xfrm>
            <a:off x="273189" y="4841825"/>
            <a:ext cx="1290181" cy="1230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N2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90255C-B1FE-9BF1-44B3-8C487F41D261}"/>
              </a:ext>
            </a:extLst>
          </p:cNvPr>
          <p:cNvSpPr/>
          <p:nvPr/>
        </p:nvSpPr>
        <p:spPr>
          <a:xfrm>
            <a:off x="2486470" y="2924983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(Win7)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92B5CE6-25AF-E3FA-011D-8EC04A8AF0A0}"/>
              </a:ext>
            </a:extLst>
          </p:cNvPr>
          <p:cNvSpPr/>
          <p:nvPr/>
        </p:nvSpPr>
        <p:spPr>
          <a:xfrm>
            <a:off x="2486470" y="4841825"/>
            <a:ext cx="1290181" cy="1230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N3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C54DC7-3E54-85BD-01CC-A967DDF3D4E9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918280" y="4155665"/>
            <a:ext cx="0" cy="6861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D44B1E0-4155-C86D-C8A9-F982E1B2C9C3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1563370" y="5457166"/>
            <a:ext cx="9231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694698-204A-AE86-665F-2FFBDBA50E00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V="1">
            <a:off x="3131561" y="4155665"/>
            <a:ext cx="0" cy="68616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37445787-FC2A-1520-D825-C22CD0E91B7E}"/>
              </a:ext>
            </a:extLst>
          </p:cNvPr>
          <p:cNvSpPr/>
          <p:nvPr/>
        </p:nvSpPr>
        <p:spPr>
          <a:xfrm>
            <a:off x="4699750" y="2924983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A6633A9-D06B-3E86-8D89-C81FBCF9DE9B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3776651" y="3540324"/>
            <a:ext cx="923099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BF67EE-9C2E-9929-6F05-96601D205D65}"/>
              </a:ext>
            </a:extLst>
          </p:cNvPr>
          <p:cNvSpPr txBox="1"/>
          <p:nvPr/>
        </p:nvSpPr>
        <p:spPr>
          <a:xfrm>
            <a:off x="1033241" y="4175579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E1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(SSH)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E5BE13-BC4E-D3A9-B657-AE813E65CEA1}"/>
              </a:ext>
            </a:extLst>
          </p:cNvPr>
          <p:cNvSpPr txBox="1"/>
          <p:nvPr/>
        </p:nvSpPr>
        <p:spPr>
          <a:xfrm>
            <a:off x="1665944" y="5485633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E2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(RDP)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949E3D-3304-7A9B-D568-04BD5CFAAAEB}"/>
              </a:ext>
            </a:extLst>
          </p:cNvPr>
          <p:cNvSpPr txBox="1"/>
          <p:nvPr/>
        </p:nvSpPr>
        <p:spPr>
          <a:xfrm>
            <a:off x="3246521" y="4195494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E3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(SMB)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2B5D55-0AC0-6DB3-6C4D-53BC699EA56B}"/>
              </a:ext>
            </a:extLst>
          </p:cNvPr>
          <p:cNvSpPr txBox="1"/>
          <p:nvPr/>
        </p:nvSpPr>
        <p:spPr>
          <a:xfrm>
            <a:off x="3776651" y="2827637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E4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(SQL)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번개 2">
            <a:extLst>
              <a:ext uri="{FF2B5EF4-FFF2-40B4-BE49-F238E27FC236}">
                <a16:creationId xmlns:a16="http://schemas.microsoft.com/office/drawing/2014/main" id="{1B46EEEA-9B62-21F7-7FAC-DEE8F088BDA6}"/>
              </a:ext>
            </a:extLst>
          </p:cNvPr>
          <p:cNvSpPr/>
          <p:nvPr/>
        </p:nvSpPr>
        <p:spPr>
          <a:xfrm rot="21244044">
            <a:off x="262753" y="4679102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2CBCA65-6447-698B-037D-EE7C174AC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833068"/>
              </p:ext>
            </p:extLst>
          </p:nvPr>
        </p:nvGraphicFramePr>
        <p:xfrm>
          <a:off x="6614814" y="2897106"/>
          <a:ext cx="544387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478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1359218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  <a:gridCol w="1636459">
                  <a:extLst>
                    <a:ext uri="{9D8B030D-6E8A-4147-A177-3AD203B41FA5}">
                      <a16:colId xmlns:a16="http://schemas.microsoft.com/office/drawing/2014/main" val="310252630"/>
                    </a:ext>
                  </a:extLst>
                </a:gridCol>
                <a:gridCol w="1549718">
                  <a:extLst>
                    <a:ext uri="{9D8B030D-6E8A-4147-A177-3AD203B41FA5}">
                      <a16:colId xmlns:a16="http://schemas.microsoft.com/office/drawing/2014/main" val="3373213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Vulnerability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Attack 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V1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SudoCaching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41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V3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UACME43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V5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RDPBF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V6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UACME45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8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V7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SMBBF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V8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UACME52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84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V9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SQLInjection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44096"/>
                  </a:ext>
                </a:extLst>
              </a:tr>
            </a:tbl>
          </a:graphicData>
        </a:graphic>
      </p:graphicFrame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C1E3CC67-8124-4CEB-C56C-745898A8D0A2}"/>
              </a:ext>
            </a:extLst>
          </p:cNvPr>
          <p:cNvSpPr/>
          <p:nvPr/>
        </p:nvSpPr>
        <p:spPr>
          <a:xfrm>
            <a:off x="9920570" y="4195494"/>
            <a:ext cx="696780" cy="69087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번개 23">
            <a:extLst>
              <a:ext uri="{FF2B5EF4-FFF2-40B4-BE49-F238E27FC236}">
                <a16:creationId xmlns:a16="http://schemas.microsoft.com/office/drawing/2014/main" id="{BD5B35FA-AF13-DFB1-65C8-AF2DD4A73378}"/>
              </a:ext>
            </a:extLst>
          </p:cNvPr>
          <p:cNvSpPr/>
          <p:nvPr/>
        </p:nvSpPr>
        <p:spPr>
          <a:xfrm rot="21244044">
            <a:off x="2524917" y="4679103"/>
            <a:ext cx="365918" cy="494683"/>
          </a:xfrm>
          <a:prstGeom prst="lightningBol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왼쪽 26">
            <a:extLst>
              <a:ext uri="{FF2B5EF4-FFF2-40B4-BE49-F238E27FC236}">
                <a16:creationId xmlns:a16="http://schemas.microsoft.com/office/drawing/2014/main" id="{7016C1A9-6C38-A843-351E-5137EE651018}"/>
              </a:ext>
            </a:extLst>
          </p:cNvPr>
          <p:cNvSpPr/>
          <p:nvPr/>
        </p:nvSpPr>
        <p:spPr>
          <a:xfrm>
            <a:off x="4732635" y="4771541"/>
            <a:ext cx="1507739" cy="4842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F2851-C1F4-1DC7-C444-C8C588FDA352}"/>
              </a:ext>
            </a:extLst>
          </p:cNvPr>
          <p:cNvSpPr txBox="1"/>
          <p:nvPr/>
        </p:nvSpPr>
        <p:spPr>
          <a:xfrm>
            <a:off x="6614814" y="1330436"/>
            <a:ext cx="49343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Reset privilege at N3.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Attacker could retry Escalation of Privilege,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when RDP is not blocked.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/>
              <a:t>Attacker should retry </a:t>
            </a:r>
            <a:r>
              <a:rPr lang="en-US" altLang="ko-KR" dirty="0" err="1"/>
              <a:t>EoP</a:t>
            </a:r>
            <a:r>
              <a:rPr lang="en-US" altLang="ko-KR" dirty="0"/>
              <a:t> and defender should detect attacker’s RDP packets.</a:t>
            </a:r>
          </a:p>
        </p:txBody>
      </p:sp>
    </p:spTree>
    <p:extLst>
      <p:ext uri="{BB962C8B-B14F-4D97-AF65-F5344CB8AC3E}">
        <p14:creationId xmlns:p14="http://schemas.microsoft.com/office/powerpoint/2010/main" val="425107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665F-D894-0C4E-EAF3-1E2A0C116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704E584-4FE5-5D0B-DC0C-B67785CA0C5A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2. Data/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Simulation</a:t>
            </a: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CyberBattleSim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hlinkClick r:id="rId3"/>
              </a:rPr>
              <a:t>https://github.com/microsoft/CyberBattleSim/tree/main</a:t>
            </a: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Network Graph: G(node: machine type, edge: connection protocol)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Vulnerabilities </a:t>
            </a: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Simulation </a:t>
            </a: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does not run any code</a:t>
            </a: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.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Instead, </a:t>
            </a: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vulnerability is abstractly defining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4AF72-0CB1-FFC5-4D1F-3A47CAD6132C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354B4-1771-0519-EF89-A09421C0DB26}"/>
              </a:ext>
            </a:extLst>
          </p:cNvPr>
          <p:cNvSpPr txBox="1"/>
          <p:nvPr/>
        </p:nvSpPr>
        <p:spPr>
          <a:xfrm>
            <a:off x="1327563" y="3356286"/>
            <a:ext cx="4109986" cy="196977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Each vulnerability has a pre-defined outcome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A leaked set of credentials.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A leaked reference to another node in the network.</a:t>
            </a:r>
            <a:endParaRPr lang="en-US" altLang="ko-KR" sz="1200" dirty="0">
              <a:solidFill>
                <a:srgbClr val="1F2328"/>
              </a:solidFill>
              <a:latin typeface="+mn-ea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Leaked information about a node (node properties).</a:t>
            </a:r>
            <a:endParaRPr lang="en-US" altLang="ko-KR" sz="1200" dirty="0">
              <a:solidFill>
                <a:srgbClr val="1F2328"/>
              </a:solidFill>
              <a:latin typeface="+mn-ea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1F2328"/>
                </a:solidFill>
                <a:effectLst/>
                <a:latin typeface="+mn-ea"/>
              </a:rPr>
              <a:t>Ownership </a:t>
            </a: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to a node.</a:t>
            </a:r>
            <a:endParaRPr lang="en-US" altLang="ko-KR" sz="1200" dirty="0">
              <a:solidFill>
                <a:srgbClr val="1F2328"/>
              </a:solidFill>
              <a:latin typeface="+mn-ea"/>
            </a:endParaRP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Privilege escalation on the node.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A552C-2437-654A-5C3B-BF94008A9083}"/>
              </a:ext>
            </a:extLst>
          </p:cNvPr>
          <p:cNvSpPr txBox="1"/>
          <p:nvPr/>
        </p:nvSpPr>
        <p:spPr>
          <a:xfrm>
            <a:off x="5679706" y="3356286"/>
            <a:ext cx="5110214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Example of </a:t>
            </a:r>
            <a:r>
              <a:rPr lang="en-US" altLang="ko-KR" sz="1200" b="0" i="1" dirty="0">
                <a:solidFill>
                  <a:srgbClr val="1F2328"/>
                </a:solidFill>
                <a:effectLst/>
                <a:latin typeface="+mn-ea"/>
              </a:rPr>
              <a:t>remote</a:t>
            </a: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 vulnerabilities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A SharePoint site exposing ssh credentials.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An ssh vulnerability granting access to the machine.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A </a:t>
            </a:r>
            <a:r>
              <a:rPr lang="en-US" altLang="ko-KR" sz="1200" b="0" i="0" dirty="0" err="1">
                <a:solidFill>
                  <a:srgbClr val="1F2328"/>
                </a:solidFill>
                <a:effectLst/>
                <a:latin typeface="+mn-ea"/>
              </a:rPr>
              <a:t>github</a:t>
            </a: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 project leaking credentials in commit history.</a:t>
            </a:r>
          </a:p>
          <a:p>
            <a:pPr marL="171450" indent="-1714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solidFill>
                  <a:srgbClr val="1F2328"/>
                </a:solidFill>
                <a:effectLst/>
                <a:latin typeface="+mn-ea"/>
              </a:rPr>
              <a:t>A SharePoint site with file containing SAS token to storage account</a:t>
            </a: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.</a:t>
            </a:r>
            <a:endParaRPr lang="en-US" altLang="ko-KR" sz="1200" b="0" i="0" dirty="0">
              <a:solidFill>
                <a:srgbClr val="1F2328"/>
              </a:solidFill>
              <a:effectLst/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54CBD-C262-D89B-1191-CD7F11E99378}"/>
              </a:ext>
            </a:extLst>
          </p:cNvPr>
          <p:cNvSpPr txBox="1"/>
          <p:nvPr/>
        </p:nvSpPr>
        <p:spPr>
          <a:xfrm>
            <a:off x="5679706" y="5185288"/>
            <a:ext cx="5110214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Examples of </a:t>
            </a:r>
            <a:r>
              <a:rPr lang="en-US" altLang="ko-KR" sz="1200" i="1" dirty="0">
                <a:solidFill>
                  <a:srgbClr val="1F2328"/>
                </a:solidFill>
                <a:latin typeface="+mn-ea"/>
              </a:rPr>
              <a:t>local</a:t>
            </a: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 vulnerabilities: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Extracting authentication token or credentials from a system cache.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Escalating to SYSTEM privileges.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F2328"/>
                </a:solidFill>
                <a:latin typeface="+mn-ea"/>
              </a:rPr>
              <a:t>Escalating to Administrator privileges.</a:t>
            </a:r>
          </a:p>
        </p:txBody>
      </p:sp>
    </p:spTree>
    <p:extLst>
      <p:ext uri="{BB962C8B-B14F-4D97-AF65-F5344CB8AC3E}">
        <p14:creationId xmlns:p14="http://schemas.microsoft.com/office/powerpoint/2010/main" val="70966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EEB7-A686-FBCC-C97D-B9E3B5950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497504-38D5-B4AF-3655-40FA7615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45" t="7425" r="2902" b="5961"/>
          <a:stretch>
            <a:fillRect/>
          </a:stretch>
        </p:blipFill>
        <p:spPr>
          <a:xfrm>
            <a:off x="5299038" y="2527162"/>
            <a:ext cx="6892962" cy="41300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12033CA-A01D-6D78-C9AA-4841FD19D947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3. Method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3.1. Experiment 1: Baseline Attacker Training &amp; Evaluation (Chain Network)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Training and evaluation of five agent types on a randomly generated 11-node chain network.</a:t>
            </a: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Random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Rule-Based (Repeat Scan 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Move  Exploit)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Deep Q-Learning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Q-Tabular Learning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Deep Recurrent Q-Learning</a:t>
            </a: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B1782-B76E-6C4B-4F21-C502DD85053A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1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452B2-59B9-5ABC-147C-CA7ED1FCC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7046B03-D906-BFEC-1807-AE0AF63BD9D2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3. Method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3.2. Experiment 2: Transfer Learning Evaluation (Q-Learning on Chain)</a:t>
            </a:r>
            <a:b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Train on a small network and evaluate on larger networks to measure generalization.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Train on 4 nodes → evaluate on 10 and 20 nodes.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Train on 10 nodes → evaluate on 20 nodes.</a:t>
            </a: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C3F5B-5452-B233-C9BA-458AD81E6578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A896F73-C212-5436-CE9E-36AC299A774D}"/>
              </a:ext>
            </a:extLst>
          </p:cNvPr>
          <p:cNvGrpSpPr/>
          <p:nvPr/>
        </p:nvGrpSpPr>
        <p:grpSpPr>
          <a:xfrm>
            <a:off x="278063" y="3337728"/>
            <a:ext cx="4747393" cy="3189283"/>
            <a:chOff x="278063" y="3337728"/>
            <a:chExt cx="4747393" cy="318928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27D55AC-6F25-E6F6-8F90-D0464DCC1B36}"/>
                </a:ext>
              </a:extLst>
            </p:cNvPr>
            <p:cNvGrpSpPr/>
            <p:nvPr/>
          </p:nvGrpSpPr>
          <p:grpSpPr>
            <a:xfrm>
              <a:off x="278063" y="3337728"/>
              <a:ext cx="4747393" cy="2959253"/>
              <a:chOff x="278063" y="3337728"/>
              <a:chExt cx="4747393" cy="295925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704DE9E-7DE8-EB91-1C97-6CE9C686C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345" t="7425" r="2902" b="5961"/>
              <a:stretch>
                <a:fillRect/>
              </a:stretch>
            </p:blipFill>
            <p:spPr>
              <a:xfrm>
                <a:off x="428056" y="3411694"/>
                <a:ext cx="4597400" cy="2754614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2CE5849-2F13-F1D7-40A5-E22E20AC36ED}"/>
                  </a:ext>
                </a:extLst>
              </p:cNvPr>
              <p:cNvSpPr/>
              <p:nvPr/>
            </p:nvSpPr>
            <p:spPr>
              <a:xfrm>
                <a:off x="880176" y="3894294"/>
                <a:ext cx="83820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0C87671-F393-09CF-3A8E-C2FEABA262A2}"/>
                  </a:ext>
                </a:extLst>
              </p:cNvPr>
              <p:cNvSpPr/>
              <p:nvPr/>
            </p:nvSpPr>
            <p:spPr>
              <a:xfrm>
                <a:off x="278063" y="4372303"/>
                <a:ext cx="83820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0D5FFF7-58D6-F8B1-FCC4-C03A41ABD3C3}"/>
                  </a:ext>
                </a:extLst>
              </p:cNvPr>
              <p:cNvSpPr/>
              <p:nvPr/>
            </p:nvSpPr>
            <p:spPr>
              <a:xfrm>
                <a:off x="1009583" y="5794061"/>
                <a:ext cx="83820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A792AC5-C8ED-2D1A-7E26-D4D2D3461EE4}"/>
                  </a:ext>
                </a:extLst>
              </p:cNvPr>
              <p:cNvSpPr/>
              <p:nvPr/>
            </p:nvSpPr>
            <p:spPr>
              <a:xfrm>
                <a:off x="2157662" y="5728725"/>
                <a:ext cx="83820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9FD37DE-89BA-7CFE-B75D-D15ED90B3AB3}"/>
                  </a:ext>
                </a:extLst>
              </p:cNvPr>
              <p:cNvSpPr/>
              <p:nvPr/>
            </p:nvSpPr>
            <p:spPr>
              <a:xfrm>
                <a:off x="2584383" y="3337728"/>
                <a:ext cx="83820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5FA74E4-98ED-8B80-B337-71DC7B4573DC}"/>
                  </a:ext>
                </a:extLst>
              </p:cNvPr>
              <p:cNvSpPr/>
              <p:nvPr/>
            </p:nvSpPr>
            <p:spPr>
              <a:xfrm>
                <a:off x="4138863" y="4088451"/>
                <a:ext cx="83820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4450287-A88D-728F-54A4-567440A1CEB0}"/>
                  </a:ext>
                </a:extLst>
              </p:cNvPr>
              <p:cNvSpPr/>
              <p:nvPr/>
            </p:nvSpPr>
            <p:spPr>
              <a:xfrm>
                <a:off x="3455603" y="3544955"/>
                <a:ext cx="838200" cy="5029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3EB9D6-9650-5AFC-924F-17D4442443A5}"/>
                </a:ext>
              </a:extLst>
            </p:cNvPr>
            <p:cNvSpPr txBox="1"/>
            <p:nvPr/>
          </p:nvSpPr>
          <p:spPr>
            <a:xfrm>
              <a:off x="2283285" y="6157679"/>
              <a:ext cx="7369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prstClr val="black"/>
                  </a:solidFill>
                  <a:cs typeface="Arial" panose="020B0604020202020204" pitchFamily="34" charset="0"/>
                </a:rPr>
                <a:t>Train</a:t>
              </a:r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AE89C83-9C8E-B549-31A6-C01C94CB4B73}"/>
              </a:ext>
            </a:extLst>
          </p:cNvPr>
          <p:cNvGrpSpPr/>
          <p:nvPr/>
        </p:nvGrpSpPr>
        <p:grpSpPr>
          <a:xfrm>
            <a:off x="5332265" y="4638144"/>
            <a:ext cx="1507739" cy="880776"/>
            <a:chOff x="5332265" y="4638144"/>
            <a:chExt cx="1507739" cy="880776"/>
          </a:xfrm>
        </p:grpSpPr>
        <p:sp>
          <p:nvSpPr>
            <p:cNvPr id="16" name="화살표: 왼쪽 15">
              <a:extLst>
                <a:ext uri="{FF2B5EF4-FFF2-40B4-BE49-F238E27FC236}">
                  <a16:creationId xmlns:a16="http://schemas.microsoft.com/office/drawing/2014/main" id="{48F57FC6-B2D9-547F-E4FE-8B6B146A40DD}"/>
                </a:ext>
              </a:extLst>
            </p:cNvPr>
            <p:cNvSpPr/>
            <p:nvPr/>
          </p:nvSpPr>
          <p:spPr>
            <a:xfrm rot="10800000">
              <a:off x="5332265" y="4638144"/>
              <a:ext cx="1507739" cy="48425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455288-08AA-C67F-8F46-1C2949432417}"/>
                </a:ext>
              </a:extLst>
            </p:cNvPr>
            <p:cNvSpPr txBox="1"/>
            <p:nvPr/>
          </p:nvSpPr>
          <p:spPr>
            <a:xfrm>
              <a:off x="5435894" y="5149588"/>
              <a:ext cx="130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cs typeface="Arial" panose="020B0604020202020204" pitchFamily="34" charset="0"/>
                </a:rPr>
                <a:t>Transfer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2928CA-BA21-73C2-0AEE-003E0F76A700}"/>
              </a:ext>
            </a:extLst>
          </p:cNvPr>
          <p:cNvGrpSpPr/>
          <p:nvPr/>
        </p:nvGrpSpPr>
        <p:grpSpPr>
          <a:xfrm>
            <a:off x="7207450" y="3337728"/>
            <a:ext cx="4597400" cy="3176629"/>
            <a:chOff x="7207450" y="3337728"/>
            <a:chExt cx="4597400" cy="317662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AAA2F81-A1B2-3D05-E21C-4D53C9A5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45" t="7425" r="2902" b="5961"/>
            <a:stretch>
              <a:fillRect/>
            </a:stretch>
          </p:blipFill>
          <p:spPr>
            <a:xfrm>
              <a:off x="7207450" y="3337728"/>
              <a:ext cx="4597400" cy="275461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6DB465-A0BD-39D3-8F1F-9D6BB29F2F2F}"/>
                </a:ext>
              </a:extLst>
            </p:cNvPr>
            <p:cNvSpPr txBox="1"/>
            <p:nvPr/>
          </p:nvSpPr>
          <p:spPr>
            <a:xfrm>
              <a:off x="8855910" y="6145025"/>
              <a:ext cx="130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cs typeface="Arial" panose="020B0604020202020204" pitchFamily="34" charset="0"/>
                </a:rPr>
                <a:t>Evaluation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6592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3E1D4-DAE4-2A03-D921-028EB04E9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50E5A78-88E0-362D-5C61-9BBDF7BEE778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3. Method</a:t>
            </a: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3.3. Experiment 3: Toy CTF Evaluation (Attacker Agents in Real environment)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Web → GitHub → Storage data exfiltration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Web directory → SharePoint → ARM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Local privilege escalation (Website → monitor) → Azure user credentials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78CA7-6E77-CF69-D6B0-948236331A37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6E825F-21D2-89FE-BA41-B2D1B8A67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624" y="3195319"/>
            <a:ext cx="7118753" cy="35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6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F7A38-5F6B-85B9-50AE-25AA66CD0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BE99DD7-7375-211D-BED0-9F1D212189E0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3. Method</a:t>
            </a: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3.4. Experiment 4: Adding a Defender (Blue Team) and Re-evaluating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Add a defender and retrain and reevaluate all agents.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Defender agent: periodically scans a random subset of nodes and detects the attacker with a fixed probability when the attacker is present.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FFB60-EDA1-8FE4-EAEB-32AE6AB7D3F5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277176-E31F-D68A-0C91-1555539278F3}"/>
              </a:ext>
            </a:extLst>
          </p:cNvPr>
          <p:cNvGrpSpPr/>
          <p:nvPr/>
        </p:nvGrpSpPr>
        <p:grpSpPr>
          <a:xfrm>
            <a:off x="2702560" y="3187564"/>
            <a:ext cx="7000240" cy="3469640"/>
            <a:chOff x="2702560" y="3187564"/>
            <a:chExt cx="7000240" cy="34696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A8F48B-7F2A-4670-D101-E41F3CB48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2560" y="3187564"/>
              <a:ext cx="6939280" cy="346964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B1083FC-FCFD-6BB2-248F-F95AA03C06B9}"/>
                </a:ext>
              </a:extLst>
            </p:cNvPr>
            <p:cNvSpPr/>
            <p:nvPr/>
          </p:nvSpPr>
          <p:spPr>
            <a:xfrm>
              <a:off x="7721600" y="4632960"/>
              <a:ext cx="741680" cy="8066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0AA13A-CBB3-FA7B-C1A3-8CC1BC7412D2}"/>
                </a:ext>
              </a:extLst>
            </p:cNvPr>
            <p:cNvSpPr txBox="1"/>
            <p:nvPr/>
          </p:nvSpPr>
          <p:spPr>
            <a:xfrm>
              <a:off x="8402320" y="4851597"/>
              <a:ext cx="1300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cs typeface="Arial" panose="020B0604020202020204" pitchFamily="34" charset="0"/>
                </a:rPr>
                <a:t>Recover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978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ADD7-E86D-D9D7-8A15-76191445C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AFA5DD-9FD4-2AC9-3938-1701140BAC09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Results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4.1.</a:t>
            </a: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 Experiment 1: Baseline Attacker Training &amp; Evaluation (Chain Network)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C021E-C08C-2D95-05BA-91B5EA6D9DF9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6A936D5-F793-AEAA-FA35-40C966EE3D62}"/>
              </a:ext>
            </a:extLst>
          </p:cNvPr>
          <p:cNvGrpSpPr/>
          <p:nvPr/>
        </p:nvGrpSpPr>
        <p:grpSpPr>
          <a:xfrm>
            <a:off x="464219" y="1898628"/>
            <a:ext cx="3830186" cy="2344204"/>
            <a:chOff x="464219" y="1898628"/>
            <a:chExt cx="3830186" cy="2344204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861D970-8E88-DA91-D143-7667B65F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219" y="1898628"/>
              <a:ext cx="3830186" cy="191509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D960A2-6E6D-EDC0-6B5A-D6E9C0061E55}"/>
                </a:ext>
              </a:extLst>
            </p:cNvPr>
            <p:cNvSpPr txBox="1"/>
            <p:nvPr/>
          </p:nvSpPr>
          <p:spPr>
            <a:xfrm>
              <a:off x="1524000" y="3873500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Random</a:t>
              </a:r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E9C77EE-52F2-083C-113F-6D6F1625D32D}"/>
              </a:ext>
            </a:extLst>
          </p:cNvPr>
          <p:cNvGrpSpPr/>
          <p:nvPr/>
        </p:nvGrpSpPr>
        <p:grpSpPr>
          <a:xfrm>
            <a:off x="4373743" y="1928518"/>
            <a:ext cx="3830186" cy="2284425"/>
            <a:chOff x="4391359" y="1898628"/>
            <a:chExt cx="3830186" cy="2284425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49C6F69-7D95-BD93-6F5F-E9159A19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1359" y="1898628"/>
              <a:ext cx="3830186" cy="191509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F93E4B-E4F9-CA50-2F67-77E9BB690F8C}"/>
                </a:ext>
              </a:extLst>
            </p:cNvPr>
            <p:cNvSpPr txBox="1"/>
            <p:nvPr/>
          </p:nvSpPr>
          <p:spPr>
            <a:xfrm>
              <a:off x="5411142" y="3813721"/>
              <a:ext cx="1349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Rule-based</a:t>
              </a:r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DB64033-1E1B-2D66-4963-1E347FCCAEA3}"/>
              </a:ext>
            </a:extLst>
          </p:cNvPr>
          <p:cNvGrpSpPr/>
          <p:nvPr/>
        </p:nvGrpSpPr>
        <p:grpSpPr>
          <a:xfrm>
            <a:off x="4373743" y="4414416"/>
            <a:ext cx="3830186" cy="2284425"/>
            <a:chOff x="4391359" y="4414416"/>
            <a:chExt cx="3830186" cy="228442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5AB5FAB-BAF9-E699-F538-EBFF9C445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1359" y="4414416"/>
              <a:ext cx="3830186" cy="191509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443E6B-C7F2-17A1-6D8B-A2FA105046E6}"/>
                </a:ext>
              </a:extLst>
            </p:cNvPr>
            <p:cNvSpPr txBox="1"/>
            <p:nvPr/>
          </p:nvSpPr>
          <p:spPr>
            <a:xfrm>
              <a:off x="5093642" y="6329509"/>
              <a:ext cx="2182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Tabular Q-Learning</a:t>
              </a:r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95B4A43-318A-1BC2-2F67-8A62B726689E}"/>
              </a:ext>
            </a:extLst>
          </p:cNvPr>
          <p:cNvGrpSpPr/>
          <p:nvPr/>
        </p:nvGrpSpPr>
        <p:grpSpPr>
          <a:xfrm>
            <a:off x="8242767" y="1914211"/>
            <a:ext cx="3830186" cy="2313039"/>
            <a:chOff x="8248036" y="1898628"/>
            <a:chExt cx="3830186" cy="2313039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71C3B1A-A234-0197-42E4-2019237F7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48036" y="1898628"/>
              <a:ext cx="3830186" cy="191509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8D325A9-2892-11A5-1C51-33558DFD0DC4}"/>
                </a:ext>
              </a:extLst>
            </p:cNvPr>
            <p:cNvSpPr txBox="1"/>
            <p:nvPr/>
          </p:nvSpPr>
          <p:spPr>
            <a:xfrm>
              <a:off x="8909992" y="3842335"/>
              <a:ext cx="198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Deep Q-Learning</a:t>
              </a:r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3722D36-9FFF-621D-C453-635AE3E0B118}"/>
              </a:ext>
            </a:extLst>
          </p:cNvPr>
          <p:cNvGrpSpPr/>
          <p:nvPr/>
        </p:nvGrpSpPr>
        <p:grpSpPr>
          <a:xfrm>
            <a:off x="8242767" y="4477916"/>
            <a:ext cx="3830186" cy="2282862"/>
            <a:chOff x="8237498" y="4477916"/>
            <a:chExt cx="3830186" cy="228286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E7DA341-314E-F338-8458-C089D28E9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37498" y="4477916"/>
              <a:ext cx="3830186" cy="191509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5451E91-D979-F16B-170A-BA943C567A9D}"/>
                </a:ext>
              </a:extLst>
            </p:cNvPr>
            <p:cNvSpPr txBox="1"/>
            <p:nvPr/>
          </p:nvSpPr>
          <p:spPr>
            <a:xfrm>
              <a:off x="8433742" y="6391446"/>
              <a:ext cx="30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Deep Recurrent Q-Learning</a:t>
              </a:r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EF794A7-B3AB-6FD3-7FA7-D26005202C2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151"/>
          <a:stretch>
            <a:fillRect/>
          </a:stretch>
        </p:blipFill>
        <p:spPr>
          <a:xfrm>
            <a:off x="144464" y="4527360"/>
            <a:ext cx="4049463" cy="16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44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E394-6BC3-0022-AE41-3BD3119D9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1BFD955-D28F-4469-3C48-58A8B77570AF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Results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4.2.</a:t>
            </a: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 Experiment 2: Transfer Learning Evaluation (Q-Learning on Chain)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5CE3F-D4F6-52C8-12DC-2651AC691370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03A49-CE06-CB9C-4B58-C003FA19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63" y="1917904"/>
            <a:ext cx="4584434" cy="241456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2B8CBF-84DD-033F-9A1A-9D7C3B1D9170}"/>
              </a:ext>
            </a:extLst>
          </p:cNvPr>
          <p:cNvGrpSpPr/>
          <p:nvPr/>
        </p:nvGrpSpPr>
        <p:grpSpPr>
          <a:xfrm>
            <a:off x="259405" y="4311288"/>
            <a:ext cx="11420330" cy="2414561"/>
            <a:chOff x="259405" y="4311288"/>
            <a:chExt cx="11420330" cy="241456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66F44D2-BC09-5FB7-530D-92A36066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405" y="4311288"/>
              <a:ext cx="4584434" cy="241456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4FB4CB-65CF-9390-D37C-3C9E57F31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7353" y="4311288"/>
              <a:ext cx="4584434" cy="241456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08E957-81C3-E214-815A-402DE471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5301" y="4311288"/>
              <a:ext cx="4584434" cy="241456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D39EC7C-E9A2-FDFD-59DF-80004C9EB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508" y="1917904"/>
            <a:ext cx="4584434" cy="24145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93182E-4727-6F89-4B64-AEC761884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5030" y="1917904"/>
            <a:ext cx="4584434" cy="24145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5A7139-4FA4-7491-B159-E18E65EB4692}"/>
              </a:ext>
            </a:extLst>
          </p:cNvPr>
          <p:cNvSpPr txBox="1"/>
          <p:nvPr/>
        </p:nvSpPr>
        <p:spPr>
          <a:xfrm>
            <a:off x="5955120" y="274526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</a:t>
            </a:r>
            <a:r>
              <a:rPr lang="en-US" altLang="ko-KR" dirty="0">
                <a:sym typeface="Wingdings" panose="05000000000000000000" pitchFamily="2" charset="2"/>
              </a:rPr>
              <a:t> 20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02B5E-F804-7EBA-F437-483E9F6D565B}"/>
              </a:ext>
            </a:extLst>
          </p:cNvPr>
          <p:cNvSpPr txBox="1"/>
          <p:nvPr/>
        </p:nvSpPr>
        <p:spPr>
          <a:xfrm>
            <a:off x="2617561" y="265424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</a:t>
            </a:r>
            <a:r>
              <a:rPr lang="en-US" altLang="ko-KR" dirty="0">
                <a:sym typeface="Wingdings" panose="05000000000000000000" pitchFamily="2" charset="2"/>
              </a:rPr>
              <a:t> 10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69670-3613-E0E4-804D-0CE7B9CD172D}"/>
              </a:ext>
            </a:extLst>
          </p:cNvPr>
          <p:cNvSpPr txBox="1"/>
          <p:nvPr/>
        </p:nvSpPr>
        <p:spPr>
          <a:xfrm>
            <a:off x="10431870" y="265424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</a:t>
            </a:r>
            <a:r>
              <a:rPr lang="en-US" altLang="ko-KR" dirty="0">
                <a:sym typeface="Wingdings" panose="05000000000000000000" pitchFamily="2" charset="2"/>
              </a:rPr>
              <a:t> 20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42154F-4FDB-A6D0-6721-6B0CC7BC5CFE}"/>
              </a:ext>
            </a:extLst>
          </p:cNvPr>
          <p:cNvSpPr txBox="1"/>
          <p:nvPr/>
        </p:nvSpPr>
        <p:spPr>
          <a:xfrm>
            <a:off x="5885270" y="586311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</a:t>
            </a:r>
            <a:r>
              <a:rPr lang="en-US" altLang="ko-KR" dirty="0">
                <a:sym typeface="Wingdings" panose="05000000000000000000" pitchFamily="2" charset="2"/>
              </a:rPr>
              <a:t> 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4DAFE-90BF-DBBE-568C-F216A8557433}"/>
              </a:ext>
            </a:extLst>
          </p:cNvPr>
          <p:cNvSpPr txBox="1"/>
          <p:nvPr/>
        </p:nvSpPr>
        <p:spPr>
          <a:xfrm>
            <a:off x="2547711" y="57720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</a:t>
            </a:r>
            <a:r>
              <a:rPr lang="en-US" altLang="ko-KR" dirty="0">
                <a:sym typeface="Wingdings" panose="05000000000000000000" pitchFamily="2" charset="2"/>
              </a:rPr>
              <a:t> 10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5A24B-656D-9810-FCB4-841A19F2CC4F}"/>
              </a:ext>
            </a:extLst>
          </p:cNvPr>
          <p:cNvSpPr txBox="1"/>
          <p:nvPr/>
        </p:nvSpPr>
        <p:spPr>
          <a:xfrm>
            <a:off x="10362020" y="577209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 </a:t>
            </a:r>
            <a:r>
              <a:rPr lang="en-US" altLang="ko-KR" dirty="0">
                <a:sym typeface="Wingdings" panose="05000000000000000000" pitchFamily="2" charset="2"/>
              </a:rPr>
              <a:t> 20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13EE78-D235-9702-DF80-C93C8483EFCC}"/>
              </a:ext>
            </a:extLst>
          </p:cNvPr>
          <p:cNvSpPr txBox="1"/>
          <p:nvPr/>
        </p:nvSpPr>
        <p:spPr>
          <a:xfrm>
            <a:off x="140516" y="3059668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DQN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73A81-465C-B09D-5286-BB26E0808545}"/>
              </a:ext>
            </a:extLst>
          </p:cNvPr>
          <p:cNvSpPr txBox="1"/>
          <p:nvPr/>
        </p:nvSpPr>
        <p:spPr>
          <a:xfrm>
            <a:off x="140516" y="5415412"/>
            <a:ext cx="86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DRQN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18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B7124-915A-E57E-D4F8-99E2A961A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BEDFE0-A7C5-02A7-8457-0D45FA38E543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Index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Problem statement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Data/Simulation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Methods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Results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Discussion</a:t>
            </a:r>
            <a:endParaRPr lang="en-US" altLang="ko-KR" sz="24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4BEF7-6B05-67DC-417A-9A44CE661D3C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60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911E6-D255-B77D-9019-E5F212F3F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337C0E2-2993-800B-9712-40136C75ADAB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Results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4.3.</a:t>
            </a: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 Experiment 3: Toy CTF Evaluation (Attacker Agents in Real environment)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A3A4C-A526-734E-5722-530977021D39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146F44C-40CC-66A7-42FD-91DD8FD2DD17}"/>
              </a:ext>
            </a:extLst>
          </p:cNvPr>
          <p:cNvGrpSpPr/>
          <p:nvPr/>
        </p:nvGrpSpPr>
        <p:grpSpPr>
          <a:xfrm>
            <a:off x="374650" y="1978737"/>
            <a:ext cx="3714164" cy="2249150"/>
            <a:chOff x="374650" y="1978737"/>
            <a:chExt cx="3714164" cy="22491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F0C1A1-F0A2-DFD7-48FD-FB06C0C87A42}"/>
                </a:ext>
              </a:extLst>
            </p:cNvPr>
            <p:cNvSpPr txBox="1"/>
            <p:nvPr/>
          </p:nvSpPr>
          <p:spPr>
            <a:xfrm>
              <a:off x="1524000" y="3858555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Random</a:t>
              </a:r>
              <a:endParaRPr lang="ko-KR" altLang="en-US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49A39DE-E671-1E05-B059-FB9436AD1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650" y="1978737"/>
              <a:ext cx="3714164" cy="1857082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519D8AE-2E28-B7FF-9979-2C92F360B5B9}"/>
              </a:ext>
            </a:extLst>
          </p:cNvPr>
          <p:cNvGrpSpPr/>
          <p:nvPr/>
        </p:nvGrpSpPr>
        <p:grpSpPr>
          <a:xfrm>
            <a:off x="4389024" y="1978737"/>
            <a:ext cx="3714164" cy="2249150"/>
            <a:chOff x="4389024" y="1978737"/>
            <a:chExt cx="3714164" cy="22491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3FE226-8BB0-381C-4447-C10735DE2A1C}"/>
                </a:ext>
              </a:extLst>
            </p:cNvPr>
            <p:cNvSpPr txBox="1"/>
            <p:nvPr/>
          </p:nvSpPr>
          <p:spPr>
            <a:xfrm>
              <a:off x="5393526" y="3858555"/>
              <a:ext cx="1349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Rule-based</a:t>
              </a:r>
              <a:endParaRPr lang="ko-KR" alt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13C1F5E-5C9F-A7AC-0500-666B4333F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024" y="1978737"/>
              <a:ext cx="3714164" cy="1857082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FA51217-FAA3-0BDE-483A-30742C7B2CCA}"/>
              </a:ext>
            </a:extLst>
          </p:cNvPr>
          <p:cNvGrpSpPr/>
          <p:nvPr/>
        </p:nvGrpSpPr>
        <p:grpSpPr>
          <a:xfrm>
            <a:off x="8274489" y="1978737"/>
            <a:ext cx="3714164" cy="2249150"/>
            <a:chOff x="8274489" y="1978737"/>
            <a:chExt cx="3714164" cy="224915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07C45-A2F6-E3B2-F318-A33A0B97FDB5}"/>
                </a:ext>
              </a:extLst>
            </p:cNvPr>
            <p:cNvSpPr txBox="1"/>
            <p:nvPr/>
          </p:nvSpPr>
          <p:spPr>
            <a:xfrm>
              <a:off x="8904723" y="3858555"/>
              <a:ext cx="198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Deep Q-Learning</a:t>
              </a:r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DB4842D-79DC-50A4-CE5C-2E64285F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4489" y="1978737"/>
              <a:ext cx="3714164" cy="1857082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10CAE7C-862D-05C0-FCFA-FF9717FDB032}"/>
              </a:ext>
            </a:extLst>
          </p:cNvPr>
          <p:cNvGrpSpPr/>
          <p:nvPr/>
        </p:nvGrpSpPr>
        <p:grpSpPr>
          <a:xfrm>
            <a:off x="8274489" y="4318000"/>
            <a:ext cx="3714164" cy="2411809"/>
            <a:chOff x="8274489" y="4318000"/>
            <a:chExt cx="3714164" cy="24118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5F7BEC-4493-A2EA-7752-4EDB85D4764B}"/>
                </a:ext>
              </a:extLst>
            </p:cNvPr>
            <p:cNvSpPr txBox="1"/>
            <p:nvPr/>
          </p:nvSpPr>
          <p:spPr>
            <a:xfrm>
              <a:off x="8439011" y="6360477"/>
              <a:ext cx="30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Deep Recurrent Q-Learning</a:t>
              </a:r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2F18A11-BC16-3447-66DD-AE81A1ED8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74489" y="4318000"/>
              <a:ext cx="3714164" cy="185708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BB1AD53-25F8-4144-FBED-978B690D3B72}"/>
              </a:ext>
            </a:extLst>
          </p:cNvPr>
          <p:cNvGrpSpPr/>
          <p:nvPr/>
        </p:nvGrpSpPr>
        <p:grpSpPr>
          <a:xfrm>
            <a:off x="4389024" y="4318000"/>
            <a:ext cx="3714164" cy="2411809"/>
            <a:chOff x="4389024" y="4318000"/>
            <a:chExt cx="3714164" cy="24118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3A9DB-D78F-9383-D420-4C90DC4E2569}"/>
                </a:ext>
              </a:extLst>
            </p:cNvPr>
            <p:cNvSpPr txBox="1"/>
            <p:nvPr/>
          </p:nvSpPr>
          <p:spPr>
            <a:xfrm>
              <a:off x="5076026" y="6360477"/>
              <a:ext cx="2182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Tabular Q-Learning</a:t>
              </a:r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60B9B6E-9494-AACF-157B-AC71BD2B1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9024" y="4318000"/>
              <a:ext cx="3714164" cy="185708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D15EDDD-28E5-6B6A-89F8-C616FFF3897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1936"/>
          <a:stretch>
            <a:fillRect/>
          </a:stretch>
        </p:blipFill>
        <p:spPr>
          <a:xfrm>
            <a:off x="203347" y="4360599"/>
            <a:ext cx="3921535" cy="188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90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26C98-1EAC-8277-DCCC-14149444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46BCFA8-F2A5-66B8-4493-C99F53AE488F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Results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4.4.</a:t>
            </a:r>
            <a:r>
              <a:rPr lang="en-US" altLang="ko-KR" sz="2000" b="1" dirty="0">
                <a:solidFill>
                  <a:prstClr val="black"/>
                </a:solidFill>
                <a:cs typeface="Arial" panose="020B0604020202020204" pitchFamily="34" charset="0"/>
              </a:rPr>
              <a:t> Experiment 4: Adding a Defender (Blue Team) and Re-evaluating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1282C-93F3-06F2-85A3-ACC735E4D646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9BDB29-FCBF-27B0-A666-8E70457664E9}"/>
              </a:ext>
            </a:extLst>
          </p:cNvPr>
          <p:cNvGrpSpPr/>
          <p:nvPr/>
        </p:nvGrpSpPr>
        <p:grpSpPr>
          <a:xfrm>
            <a:off x="1560396" y="1866663"/>
            <a:ext cx="4002797" cy="2463864"/>
            <a:chOff x="1560396" y="1854028"/>
            <a:chExt cx="4002797" cy="24638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2AD708-F354-E459-1A2B-4C349FA3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396" y="1854028"/>
              <a:ext cx="4002797" cy="200139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7E1F34-0BC9-867E-7E78-DAA40E783104}"/>
                </a:ext>
              </a:extLst>
            </p:cNvPr>
            <p:cNvSpPr txBox="1"/>
            <p:nvPr/>
          </p:nvSpPr>
          <p:spPr>
            <a:xfrm>
              <a:off x="2541277" y="3948560"/>
              <a:ext cx="1349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Rule-based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3CE728-7172-2B17-0445-BA3CA05258E0}"/>
              </a:ext>
            </a:extLst>
          </p:cNvPr>
          <p:cNvGrpSpPr/>
          <p:nvPr/>
        </p:nvGrpSpPr>
        <p:grpSpPr>
          <a:xfrm>
            <a:off x="5911671" y="1900594"/>
            <a:ext cx="4002797" cy="2396002"/>
            <a:chOff x="5911671" y="1947161"/>
            <a:chExt cx="4002797" cy="23960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1F29C7E-6DC6-D511-C358-8185936F1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671" y="1947161"/>
              <a:ext cx="4002797" cy="20013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C18B79-BBE0-81F8-4B10-15CAF0E345F4}"/>
                </a:ext>
              </a:extLst>
            </p:cNvPr>
            <p:cNvSpPr txBox="1"/>
            <p:nvPr/>
          </p:nvSpPr>
          <p:spPr>
            <a:xfrm>
              <a:off x="6816943" y="3973831"/>
              <a:ext cx="198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Deep Q-Learning</a:t>
              </a:r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E6848F3-BCFB-4966-BE88-C7AEF46C3A3E}"/>
              </a:ext>
            </a:extLst>
          </p:cNvPr>
          <p:cNvGrpSpPr/>
          <p:nvPr/>
        </p:nvGrpSpPr>
        <p:grpSpPr>
          <a:xfrm>
            <a:off x="5911671" y="4410997"/>
            <a:ext cx="4002797" cy="2421273"/>
            <a:chOff x="5911670" y="4410997"/>
            <a:chExt cx="4002797" cy="24212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06439FE-DFF4-F96F-24D6-C917C2CF7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1670" y="4410997"/>
              <a:ext cx="4002797" cy="200139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0669FA-DC9E-1F90-57ED-0C41A46D71CB}"/>
                </a:ext>
              </a:extLst>
            </p:cNvPr>
            <p:cNvSpPr txBox="1"/>
            <p:nvPr/>
          </p:nvSpPr>
          <p:spPr>
            <a:xfrm>
              <a:off x="6277853" y="6462938"/>
              <a:ext cx="30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Deep Recurrent Q-Learning</a:t>
              </a:r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3285A37-9E42-23F2-0519-5F4F6725AA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409"/>
          <a:stretch>
            <a:fillRect/>
          </a:stretch>
        </p:blipFill>
        <p:spPr>
          <a:xfrm>
            <a:off x="375656" y="4590119"/>
            <a:ext cx="5187537" cy="14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6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57B45-D2A4-24F3-52FA-9129066A6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FB7CD42-E010-6826-8BA2-287FAE2AD1FF}"/>
              </a:ext>
            </a:extLst>
          </p:cNvPr>
          <p:cNvSpPr/>
          <p:nvPr/>
        </p:nvSpPr>
        <p:spPr>
          <a:xfrm>
            <a:off x="279134" y="795173"/>
            <a:ext cx="11493765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5.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Discussion</a:t>
            </a: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1) Only DQN and DRQN achieve perfect final coverage for all experiments.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Deep RL (Reinforcement Learning) is a suitable approach for Red-Teaming.</a:t>
            </a: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9270B-B49E-417B-550C-51C70747376D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BB5757-6EAB-DF97-9660-71467DC62B34}"/>
              </a:ext>
            </a:extLst>
          </p:cNvPr>
          <p:cNvGrpSpPr/>
          <p:nvPr/>
        </p:nvGrpSpPr>
        <p:grpSpPr>
          <a:xfrm>
            <a:off x="5905500" y="2272023"/>
            <a:ext cx="4898736" cy="2342216"/>
            <a:chOff x="6474317" y="2989973"/>
            <a:chExt cx="5109312" cy="27844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2EB05F-F964-6248-867E-5ADF715BB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317" y="2989973"/>
              <a:ext cx="5109312" cy="278447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D57B975-839F-9C80-A5C1-97429C005A5E}"/>
                </a:ext>
              </a:extLst>
            </p:cNvPr>
            <p:cNvSpPr/>
            <p:nvPr/>
          </p:nvSpPr>
          <p:spPr>
            <a:xfrm>
              <a:off x="6538838" y="5019040"/>
              <a:ext cx="4931802" cy="6807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CE7A88-EF99-BA67-D543-09438E4788D9}"/>
              </a:ext>
            </a:extLst>
          </p:cNvPr>
          <p:cNvGrpSpPr/>
          <p:nvPr/>
        </p:nvGrpSpPr>
        <p:grpSpPr>
          <a:xfrm>
            <a:off x="5905500" y="4684126"/>
            <a:ext cx="4985636" cy="1932946"/>
            <a:chOff x="1456267" y="5751348"/>
            <a:chExt cx="5701114" cy="208595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7605B7-4FA3-9789-556F-70DA23EFB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6267" y="5751348"/>
              <a:ext cx="5701114" cy="208595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494ECCC-EE36-E7D8-DFC4-ACF8698F0376}"/>
                </a:ext>
              </a:extLst>
            </p:cNvPr>
            <p:cNvSpPr/>
            <p:nvPr/>
          </p:nvSpPr>
          <p:spPr>
            <a:xfrm>
              <a:off x="1612173" y="7017580"/>
              <a:ext cx="5457494" cy="762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E4C3B5-2274-8B25-FDFC-B400A72ED71F}"/>
              </a:ext>
            </a:extLst>
          </p:cNvPr>
          <p:cNvGrpSpPr/>
          <p:nvPr/>
        </p:nvGrpSpPr>
        <p:grpSpPr>
          <a:xfrm>
            <a:off x="685612" y="2264572"/>
            <a:ext cx="5199952" cy="2357108"/>
            <a:chOff x="526169" y="3013074"/>
            <a:chExt cx="5701114" cy="273827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5CC0CFC-5018-8C2E-6180-BE4FC901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169" y="3013074"/>
              <a:ext cx="5701114" cy="273827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BAE9B2-07BF-32C1-10D5-8AB1E08703F1}"/>
                </a:ext>
              </a:extLst>
            </p:cNvPr>
            <p:cNvSpPr/>
            <p:nvPr/>
          </p:nvSpPr>
          <p:spPr>
            <a:xfrm>
              <a:off x="651988" y="4874382"/>
              <a:ext cx="5374028" cy="744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2B55F5-BB38-C30F-80AD-DEB3AA26329A}"/>
              </a:ext>
            </a:extLst>
          </p:cNvPr>
          <p:cNvGrpSpPr/>
          <p:nvPr/>
        </p:nvGrpSpPr>
        <p:grpSpPr>
          <a:xfrm>
            <a:off x="787222" y="4628365"/>
            <a:ext cx="5118278" cy="2071740"/>
            <a:chOff x="2967348" y="1937820"/>
            <a:chExt cx="7256366" cy="304862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F3380CE-4492-C7B2-AAF7-36B28DE3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7348" y="1937820"/>
              <a:ext cx="7000875" cy="30289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7CC6B69-54E7-7FD9-1448-EF7FA4C4E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024"/>
            <a:stretch>
              <a:fillRect/>
            </a:stretch>
          </p:blipFill>
          <p:spPr>
            <a:xfrm>
              <a:off x="6565899" y="2414695"/>
              <a:ext cx="3657815" cy="2571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445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64A8-166F-7054-A56A-03C1362E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51948EE-4D0C-A0C6-5838-B91003957F3A}"/>
              </a:ext>
            </a:extLst>
          </p:cNvPr>
          <p:cNvSpPr/>
          <p:nvPr/>
        </p:nvSpPr>
        <p:spPr>
          <a:xfrm>
            <a:off x="279134" y="795173"/>
            <a:ext cx="11493765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5.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Discussion</a:t>
            </a: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2) DRQN discovers remote attacks and exploits systems faster than DQN.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Because its recurrent memory can leverage partial observation history to plan more efficiently.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1DA52-6221-5269-D3B7-9A1EC000EE1B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6EB387-371D-9BE7-D3AB-84CFE71A7CD2}"/>
              </a:ext>
            </a:extLst>
          </p:cNvPr>
          <p:cNvGrpSpPr/>
          <p:nvPr/>
        </p:nvGrpSpPr>
        <p:grpSpPr>
          <a:xfrm>
            <a:off x="1360082" y="2404811"/>
            <a:ext cx="3788004" cy="4345773"/>
            <a:chOff x="1256453" y="2430772"/>
            <a:chExt cx="3788004" cy="434577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9FAD84D-2664-55B1-025C-F4F1905F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6453" y="4457486"/>
              <a:ext cx="3788004" cy="189400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813CEC4-87AC-C8FF-0EC3-390A0DA29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6453" y="2430772"/>
              <a:ext cx="3788004" cy="189400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3D5A68-DC09-32CF-1EDB-B36F78024149}"/>
                </a:ext>
              </a:extLst>
            </p:cNvPr>
            <p:cNvSpPr txBox="1"/>
            <p:nvPr/>
          </p:nvSpPr>
          <p:spPr>
            <a:xfrm>
              <a:off x="2280920" y="6407213"/>
              <a:ext cx="10312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prstClr val="black"/>
                  </a:solidFill>
                  <a:cs typeface="Arial" panose="020B0604020202020204" pitchFamily="34" charset="0"/>
                  <a:sym typeface="Wingdings" panose="05000000000000000000" pitchFamily="2" charset="2"/>
                </a:rPr>
                <a:t>DQN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43269AB-1DAC-E492-B159-E945491D32A9}"/>
              </a:ext>
            </a:extLst>
          </p:cNvPr>
          <p:cNvGrpSpPr/>
          <p:nvPr/>
        </p:nvGrpSpPr>
        <p:grpSpPr>
          <a:xfrm>
            <a:off x="6880383" y="2471412"/>
            <a:ext cx="3788004" cy="4319812"/>
            <a:chOff x="6918065" y="2463424"/>
            <a:chExt cx="3788004" cy="43198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8B95F78-9450-268E-7505-09B1B3629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8065" y="2463424"/>
              <a:ext cx="3657394" cy="182869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1D7D24-2138-5592-D32E-AD710D8E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8065" y="4457486"/>
              <a:ext cx="3788004" cy="18940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EBA0E2-454F-3670-6D2E-2A53369F1910}"/>
                </a:ext>
              </a:extLst>
            </p:cNvPr>
            <p:cNvSpPr txBox="1"/>
            <p:nvPr/>
          </p:nvSpPr>
          <p:spPr>
            <a:xfrm>
              <a:off x="8079492" y="6413904"/>
              <a:ext cx="10312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prstClr val="black"/>
                  </a:solidFill>
                  <a:cs typeface="Arial" panose="020B0604020202020204" pitchFamily="34" charset="0"/>
                  <a:sym typeface="Wingdings" panose="05000000000000000000" pitchFamily="2" charset="2"/>
                </a:rPr>
                <a:t>DRQN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8032EA1-6194-5F75-CA54-01A632B5EC95}"/>
              </a:ext>
            </a:extLst>
          </p:cNvPr>
          <p:cNvGrpSpPr/>
          <p:nvPr/>
        </p:nvGrpSpPr>
        <p:grpSpPr>
          <a:xfrm>
            <a:off x="5044457" y="5281081"/>
            <a:ext cx="1507739" cy="1157775"/>
            <a:chOff x="5332265" y="4638144"/>
            <a:chExt cx="1507739" cy="1157775"/>
          </a:xfrm>
        </p:grpSpPr>
        <p:sp>
          <p:nvSpPr>
            <p:cNvPr id="28" name="화살표: 왼쪽 27">
              <a:extLst>
                <a:ext uri="{FF2B5EF4-FFF2-40B4-BE49-F238E27FC236}">
                  <a16:creationId xmlns:a16="http://schemas.microsoft.com/office/drawing/2014/main" id="{7F38AB78-4CEF-FE97-6DC1-9EF54218DF2E}"/>
                </a:ext>
              </a:extLst>
            </p:cNvPr>
            <p:cNvSpPr/>
            <p:nvPr/>
          </p:nvSpPr>
          <p:spPr>
            <a:xfrm rot="10800000">
              <a:off x="5332265" y="4638144"/>
              <a:ext cx="1507739" cy="48425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3DB267-1BAB-8A5B-37CC-2C2C7925D365}"/>
                </a:ext>
              </a:extLst>
            </p:cNvPr>
            <p:cNvSpPr txBox="1"/>
            <p:nvPr/>
          </p:nvSpPr>
          <p:spPr>
            <a:xfrm>
              <a:off x="5435894" y="5149588"/>
              <a:ext cx="13004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cs typeface="Arial" panose="020B0604020202020204" pitchFamily="34" charset="0"/>
                </a:rPr>
                <a:t>Fast Exploit</a:t>
              </a:r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A42B476-45FF-E2B7-64B2-0EDF0CCC18BD}"/>
              </a:ext>
            </a:extLst>
          </p:cNvPr>
          <p:cNvGrpSpPr/>
          <p:nvPr/>
        </p:nvGrpSpPr>
        <p:grpSpPr>
          <a:xfrm>
            <a:off x="5044457" y="3244001"/>
            <a:ext cx="1507739" cy="1157775"/>
            <a:chOff x="5332265" y="4638144"/>
            <a:chExt cx="1507739" cy="1157775"/>
          </a:xfrm>
        </p:grpSpPr>
        <p:sp>
          <p:nvSpPr>
            <p:cNvPr id="24" name="화살표: 왼쪽 23">
              <a:extLst>
                <a:ext uri="{FF2B5EF4-FFF2-40B4-BE49-F238E27FC236}">
                  <a16:creationId xmlns:a16="http://schemas.microsoft.com/office/drawing/2014/main" id="{9043BA8A-4B4C-3101-04BC-1BAB0ACF4950}"/>
                </a:ext>
              </a:extLst>
            </p:cNvPr>
            <p:cNvSpPr/>
            <p:nvPr/>
          </p:nvSpPr>
          <p:spPr>
            <a:xfrm rot="10800000">
              <a:off x="5332265" y="4638144"/>
              <a:ext cx="1507739" cy="48425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9E1A06-654B-5DE6-92BC-C2C1130437AC}"/>
                </a:ext>
              </a:extLst>
            </p:cNvPr>
            <p:cNvSpPr txBox="1"/>
            <p:nvPr/>
          </p:nvSpPr>
          <p:spPr>
            <a:xfrm>
              <a:off x="5435894" y="5149588"/>
              <a:ext cx="13004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cs typeface="Arial" panose="020B0604020202020204" pitchFamily="34" charset="0"/>
                </a:rPr>
                <a:t>More Attacks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37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4200-1369-711B-DC81-77BD25B5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1E4F4AB-AA23-1116-BB79-E7E0BBA941C5}"/>
              </a:ext>
            </a:extLst>
          </p:cNvPr>
          <p:cNvSpPr/>
          <p:nvPr/>
        </p:nvSpPr>
        <p:spPr>
          <a:xfrm>
            <a:off x="279134" y="795173"/>
            <a:ext cx="11817616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5. 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Discussion</a:t>
            </a:r>
            <a:endParaRPr lang="en-US" altLang="ko-KR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3)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Future work: implement a red-team agent in a continuous environment.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ToyCTF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does not fully reflect real-world attacks, but many known attacks are documented.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In a discrete action space, increasing # of vulnerabilities rapidly increases the action combination.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M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aking training difficultly.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3577F-D33D-19C0-9898-E57C245AD1DC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CC4B1-2661-B478-E5DE-C3A161F5956A}"/>
              </a:ext>
            </a:extLst>
          </p:cNvPr>
          <p:cNvSpPr txBox="1"/>
          <p:nvPr/>
        </p:nvSpPr>
        <p:spPr>
          <a:xfrm>
            <a:off x="365897" y="3368708"/>
            <a:ext cx="510703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 CVE-based attack catalog can be used,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but it should be integrated in a scalable way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rather than enumerating every CVE as an individual action.</a:t>
            </a:r>
            <a:endParaRPr lang="en-US" altLang="ko-KR" sz="14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FD8E26-CF44-E672-0DD8-4ACF3301CB5D}"/>
              </a:ext>
            </a:extLst>
          </p:cNvPr>
          <p:cNvGrpSpPr/>
          <p:nvPr/>
        </p:nvGrpSpPr>
        <p:grpSpPr>
          <a:xfrm>
            <a:off x="5624176" y="2809305"/>
            <a:ext cx="4849860" cy="3674302"/>
            <a:chOff x="6096000" y="2739405"/>
            <a:chExt cx="4849860" cy="36743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C3F54F-A49E-AF0B-B4CB-39CF31829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39405"/>
              <a:ext cx="4849860" cy="367430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AF704F9-861F-3239-95F6-16164DF7C65E}"/>
                </a:ext>
              </a:extLst>
            </p:cNvPr>
            <p:cNvSpPr/>
            <p:nvPr/>
          </p:nvSpPr>
          <p:spPr>
            <a:xfrm>
              <a:off x="8966200" y="2765413"/>
              <a:ext cx="1847850" cy="30194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84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68CA9-3DF8-776D-C14A-7E05411EA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13A5FC8-E633-AB6C-F577-0374954B84CE}"/>
                  </a:ext>
                </a:extLst>
              </p:cNvPr>
              <p:cNvSpPr/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Appendix A. POMDP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POMDP 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(Partially Observable Markov Decision Process) 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model is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l-GR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𝛺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ko-KR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Hidden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Action,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ko-KR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Observe,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Reward,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γ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[0, 1)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Discount Factor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Transition,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: Observation</a:t>
                </a:r>
                <a:endParaRPr lang="en-US" altLang="ko-KR" sz="1600" b="1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1) Partially observable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“The state is hidden, only observations are visible.”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The true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​ is </a:t>
                </a: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hidden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; the agent only receives </a:t>
                </a: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observation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​and chooses </a:t>
                </a: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action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 to maximize long-term </a:t>
                </a: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reward</a:t>
                </a:r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13A5FC8-E633-AB6C-F577-0374954B8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blipFill>
                <a:blip r:embed="rId3"/>
                <a:stretch>
                  <a:fillRect l="-5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5810F1B-E57C-3EF3-DBB1-806A2CB07BC2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64C6FAF-C300-E278-88B0-9177EA86F57B}"/>
              </a:ext>
            </a:extLst>
          </p:cNvPr>
          <p:cNvGrpSpPr/>
          <p:nvPr/>
        </p:nvGrpSpPr>
        <p:grpSpPr>
          <a:xfrm>
            <a:off x="1826894" y="4922709"/>
            <a:ext cx="8538212" cy="1501140"/>
            <a:chOff x="1880512" y="4856578"/>
            <a:chExt cx="8538212" cy="150114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1572493-B871-4A97-439B-FA86AB43C566}"/>
                </a:ext>
              </a:extLst>
            </p:cNvPr>
            <p:cNvGrpSpPr/>
            <p:nvPr/>
          </p:nvGrpSpPr>
          <p:grpSpPr>
            <a:xfrm>
              <a:off x="4263763" y="5797992"/>
              <a:ext cx="3771710" cy="360342"/>
              <a:chOff x="3972299" y="3808854"/>
              <a:chExt cx="3771710" cy="360342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8DEC3D5-DC3E-84E9-247A-77284692850E}"/>
                  </a:ext>
                </a:extLst>
              </p:cNvPr>
              <p:cNvGrpSpPr/>
              <p:nvPr/>
            </p:nvGrpSpPr>
            <p:grpSpPr>
              <a:xfrm>
                <a:off x="3972299" y="3808854"/>
                <a:ext cx="3771710" cy="360342"/>
                <a:chOff x="4008120" y="2326346"/>
                <a:chExt cx="3645548" cy="360342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C73AB5CD-1A2E-429D-2DB3-3370FFD87DD1}"/>
                    </a:ext>
                  </a:extLst>
                </p:cNvPr>
                <p:cNvSpPr/>
                <p:nvPr/>
              </p:nvSpPr>
              <p:spPr>
                <a:xfrm>
                  <a:off x="4008120" y="2339340"/>
                  <a:ext cx="506591" cy="3473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AF8222A5-914A-DDE6-BBCC-8D5020BE1F8F}"/>
                    </a:ext>
                  </a:extLst>
                </p:cNvPr>
                <p:cNvSpPr/>
                <p:nvPr/>
              </p:nvSpPr>
              <p:spPr>
                <a:xfrm>
                  <a:off x="7147077" y="2326346"/>
                  <a:ext cx="506591" cy="3473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9F65E9E2-9D2F-05A0-2959-04EB36D6F466}"/>
                  </a:ext>
                </a:extLst>
              </p:cNvPr>
              <p:cNvCxnSpPr>
                <a:stCxn id="4" idx="1"/>
                <a:endCxn id="3" idx="3"/>
              </p:cNvCxnSpPr>
              <p:nvPr/>
            </p:nvCxnSpPr>
            <p:spPr>
              <a:xfrm flipH="1">
                <a:off x="4496422" y="3982528"/>
                <a:ext cx="2723464" cy="129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D4236AB1-DF95-FA2D-AA26-C45FF6261B58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 flipV="1">
              <a:off x="4787886" y="5700078"/>
              <a:ext cx="2723464" cy="129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45B0A5C-73A4-E0CF-9692-82096DF3E2E5}"/>
                </a:ext>
              </a:extLst>
            </p:cNvPr>
            <p:cNvGrpSpPr/>
            <p:nvPr/>
          </p:nvGrpSpPr>
          <p:grpSpPr>
            <a:xfrm>
              <a:off x="4263763" y="5526404"/>
              <a:ext cx="3771710" cy="360342"/>
              <a:chOff x="4008120" y="2326346"/>
              <a:chExt cx="3645548" cy="360342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1C447FA-04B7-BDE1-4056-FEB0C47D5AC1}"/>
                  </a:ext>
                </a:extLst>
              </p:cNvPr>
              <p:cNvSpPr/>
              <p:nvPr/>
            </p:nvSpPr>
            <p:spPr>
              <a:xfrm>
                <a:off x="4008120" y="2339340"/>
                <a:ext cx="506591" cy="34734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58C719A-6788-21F2-DD72-A83A0A77EFEC}"/>
                  </a:ext>
                </a:extLst>
              </p:cNvPr>
              <p:cNvSpPr/>
              <p:nvPr/>
            </p:nvSpPr>
            <p:spPr>
              <a:xfrm>
                <a:off x="7147077" y="2326346"/>
                <a:ext cx="506591" cy="34734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6D5C8A-C187-C02D-9EFB-8D1F011AFC30}"/>
                </a:ext>
              </a:extLst>
            </p:cNvPr>
            <p:cNvGrpSpPr/>
            <p:nvPr/>
          </p:nvGrpSpPr>
          <p:grpSpPr>
            <a:xfrm>
              <a:off x="7511350" y="4856578"/>
              <a:ext cx="2907374" cy="1501140"/>
              <a:chOff x="7151026" y="2819400"/>
              <a:chExt cx="2907374" cy="150114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8CE05FE-F23B-A7D0-116E-F381B4A32272}"/>
                  </a:ext>
                </a:extLst>
              </p:cNvPr>
              <p:cNvSpPr/>
              <p:nvPr/>
            </p:nvSpPr>
            <p:spPr>
              <a:xfrm>
                <a:off x="7151026" y="2819400"/>
                <a:ext cx="2907374" cy="15011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4006E6-0134-F26E-9DC8-763079058774}"/>
                  </a:ext>
                </a:extLst>
              </p:cNvPr>
              <p:cNvSpPr txBox="1"/>
              <p:nvPr/>
            </p:nvSpPr>
            <p:spPr>
              <a:xfrm>
                <a:off x="8169421" y="2885531"/>
                <a:ext cx="8705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Agent</a:t>
                </a:r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CA0B3D4-BD78-4820-31D7-ED69114F044A}"/>
                  </a:ext>
                </a:extLst>
              </p:cNvPr>
              <p:cNvSpPr/>
              <p:nvPr/>
            </p:nvSpPr>
            <p:spPr>
              <a:xfrm>
                <a:off x="7275024" y="3362577"/>
                <a:ext cx="2659379" cy="80018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67465E9-83A2-3193-5FE1-B661E25BF3BF}"/>
                      </a:ext>
                    </a:extLst>
                  </p:cNvPr>
                  <p:cNvSpPr txBox="1"/>
                  <p:nvPr/>
                </p:nvSpPr>
                <p:spPr>
                  <a:xfrm>
                    <a:off x="7229303" y="3578005"/>
                    <a:ext cx="275082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rPr>
                      <a:t>Policy </a:t>
                    </a:r>
                    <a14:m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𝑏𝑒𝑙𝑖𝑒𝑓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scadia Code" panose="020B0609020000020004" pitchFamily="49" charset="0"/>
                            <a:cs typeface="Cascadia Code" panose="020B0609020000020004" pitchFamily="49" charset="0"/>
                          </a:rPr>
                          <m:t>)</m:t>
                        </m:r>
                      </m:oMath>
                    </a14:m>
                    <a:endParaRPr lang="en-US" altLang="ko-KR" b="0" dirty="0"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67465E9-83A2-3193-5FE1-B661E25BF3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9303" y="3578005"/>
                    <a:ext cx="275082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24432EC-CCC1-C263-C8F4-92C7A146D119}"/>
                </a:ext>
              </a:extLst>
            </p:cNvPr>
            <p:cNvGrpSpPr/>
            <p:nvPr/>
          </p:nvGrpSpPr>
          <p:grpSpPr>
            <a:xfrm>
              <a:off x="1880512" y="4856578"/>
              <a:ext cx="2907374" cy="1501140"/>
              <a:chOff x="2451894" y="3012101"/>
              <a:chExt cx="2907374" cy="150114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9CAF95D-084A-5CD8-799D-17CC423E8A29}"/>
                  </a:ext>
                </a:extLst>
              </p:cNvPr>
              <p:cNvSpPr/>
              <p:nvPr/>
            </p:nvSpPr>
            <p:spPr>
              <a:xfrm>
                <a:off x="2451894" y="3012101"/>
                <a:ext cx="2907374" cy="15011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5D4958-8285-BF97-CED3-A5E958FD7D89}"/>
                  </a:ext>
                </a:extLst>
              </p:cNvPr>
              <p:cNvSpPr txBox="1"/>
              <p:nvPr/>
            </p:nvSpPr>
            <p:spPr>
              <a:xfrm>
                <a:off x="3061024" y="3078232"/>
                <a:ext cx="16891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Environment</a:t>
                </a:r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9B41B30-5017-3AB7-C7F5-6F7EE41F82BF}"/>
                  </a:ext>
                </a:extLst>
              </p:cNvPr>
              <p:cNvSpPr/>
              <p:nvPr/>
            </p:nvSpPr>
            <p:spPr>
              <a:xfrm>
                <a:off x="2575892" y="3555278"/>
                <a:ext cx="2659379" cy="80018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0DFB5E6-9021-4265-BE86-12B20F234147}"/>
                      </a:ext>
                    </a:extLst>
                  </p:cNvPr>
                  <p:cNvSpPr txBox="1"/>
                  <p:nvPr/>
                </p:nvSpPr>
                <p:spPr>
                  <a:xfrm>
                    <a:off x="2787346" y="3770706"/>
                    <a:ext cx="223647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rPr>
                      <a:t>Hidden State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ko-KR" altLang="en-US" dirty="0">
                      <a:solidFill>
                        <a:schemeClr val="tx1"/>
                      </a:solidFill>
                      <a:latin typeface="Cascadia Code" panose="020B0609020000020004" pitchFamily="49" charset="0"/>
                      <a:cs typeface="Cascadia Code" panose="020B06090200000200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0DFB5E6-9021-4265-BE86-12B20F2341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7346" y="3770706"/>
                    <a:ext cx="223647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9836" r="-517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38789E-D648-BF8E-9BC4-3EDD2514041F}"/>
                    </a:ext>
                  </a:extLst>
                </p:cNvPr>
                <p:cNvSpPr txBox="1"/>
                <p:nvPr/>
              </p:nvSpPr>
              <p:spPr>
                <a:xfrm>
                  <a:off x="4960732" y="5327498"/>
                  <a:ext cx="237777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ko-KR" dirty="0">
                      <a:solidFill>
                        <a:schemeClr val="tx1"/>
                      </a:solidFill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(observation)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38789E-D648-BF8E-9BC4-3EDD25140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0732" y="5327498"/>
                  <a:ext cx="2377772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2308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556307-BA94-985A-E81E-A81BCF09A1B7}"/>
                    </a:ext>
                  </a:extLst>
                </p:cNvPr>
                <p:cNvSpPr txBox="1"/>
                <p:nvPr/>
              </p:nvSpPr>
              <p:spPr>
                <a:xfrm>
                  <a:off x="5156977" y="5978163"/>
                  <a:ext cx="19651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(action)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C556307-BA94-985A-E81E-A81BCF09A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6977" y="5978163"/>
                  <a:ext cx="196519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78247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D8A3-4C7C-5B29-099F-6609EB3F5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0EA2199-8AEB-61C7-2041-202B71DBDF12}"/>
                  </a:ext>
                </a:extLst>
              </p:cNvPr>
              <p:cNvSpPr/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Appendix A. POMDP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2) Transition &amp; Observation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Given the chosen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action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, the state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transitions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d>
                      <m:dPr>
                        <m:endChr m:val="|"/>
                        <m:ctrlPr>
                          <a:rPr lang="en-US" altLang="ko-KR" sz="1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7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7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7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17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and agent receives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observation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7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O</m:t>
                    </m:r>
                    <m:d>
                      <m:dPr>
                        <m:endChr m:val="|"/>
                        <m:ctrlPr>
                          <a:rPr lang="en-US" altLang="ko-KR" sz="1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7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</m:d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′, 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17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endParaRPr lang="en-US" altLang="ko-KR" sz="170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Transition: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d>
                      <m:dPr>
                        <m:endChr m:val="|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ko-KR" sz="160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Observation: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O</m:t>
                    </m:r>
                    <m:d>
                      <m:dPr>
                        <m:endChr m:val="|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′, 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,′ 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ko-KR" sz="160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i="1" dirty="0">
                  <a:solidFill>
                    <a:prstClr val="black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200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0EA2199-8AEB-61C7-2041-202B71DBD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blipFill>
                <a:blip r:embed="rId3"/>
                <a:stretch>
                  <a:fillRect l="-5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6C4C3F1-9CC8-6CD4-1EF8-482D640E811C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6E6AC681-8762-DC9C-F901-A806B7A633DD}"/>
              </a:ext>
            </a:extLst>
          </p:cNvPr>
          <p:cNvGrpSpPr/>
          <p:nvPr/>
        </p:nvGrpSpPr>
        <p:grpSpPr>
          <a:xfrm>
            <a:off x="1261452" y="3177292"/>
            <a:ext cx="9669096" cy="3480985"/>
            <a:chOff x="1252381" y="3177292"/>
            <a:chExt cx="9669096" cy="348098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5651D34-3EF0-D153-FCEE-F40423BFDC8C}"/>
                </a:ext>
              </a:extLst>
            </p:cNvPr>
            <p:cNvSpPr/>
            <p:nvPr/>
          </p:nvSpPr>
          <p:spPr>
            <a:xfrm>
              <a:off x="6726368" y="3177292"/>
              <a:ext cx="1424940" cy="4953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Agent</a:t>
              </a:r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CEB25-5922-5AA8-964A-4DBA511C47EB}"/>
                </a:ext>
              </a:extLst>
            </p:cNvPr>
            <p:cNvSpPr/>
            <p:nvPr/>
          </p:nvSpPr>
          <p:spPr>
            <a:xfrm>
              <a:off x="2885890" y="3177292"/>
              <a:ext cx="1744978" cy="4953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Environment</a:t>
              </a:r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534563-F23A-8991-F85B-9E74C7900C18}"/>
                </a:ext>
              </a:extLst>
            </p:cNvPr>
            <p:cNvCxnSpPr>
              <a:cxnSpLocks/>
              <a:stCxn id="12" idx="2"/>
              <a:endCxn id="37" idx="0"/>
            </p:cNvCxnSpPr>
            <p:nvPr/>
          </p:nvCxnSpPr>
          <p:spPr>
            <a:xfrm>
              <a:off x="3758379" y="3672592"/>
              <a:ext cx="0" cy="27082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F276CE1-D808-7471-38B9-63ED344481D3}"/>
                </a:ext>
              </a:extLst>
            </p:cNvPr>
            <p:cNvCxnSpPr>
              <a:cxnSpLocks/>
              <a:stCxn id="7" idx="2"/>
              <a:endCxn id="41" idx="0"/>
            </p:cNvCxnSpPr>
            <p:nvPr/>
          </p:nvCxnSpPr>
          <p:spPr>
            <a:xfrm flipH="1">
              <a:off x="7433432" y="3672592"/>
              <a:ext cx="5406" cy="2786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28ADF3C-82B9-C545-D95F-35F31199FC80}"/>
                </a:ext>
              </a:extLst>
            </p:cNvPr>
            <p:cNvSpPr/>
            <p:nvPr/>
          </p:nvSpPr>
          <p:spPr>
            <a:xfrm>
              <a:off x="2885890" y="6380855"/>
              <a:ext cx="1744978" cy="7365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90288EC-6660-8446-1036-C66AC76DEAD2}"/>
                </a:ext>
              </a:extLst>
            </p:cNvPr>
            <p:cNvSpPr/>
            <p:nvPr/>
          </p:nvSpPr>
          <p:spPr>
            <a:xfrm>
              <a:off x="6720962" y="6459067"/>
              <a:ext cx="1424940" cy="6604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6570A34-6D6F-9DD7-476A-96217D8687B0}"/>
                </a:ext>
              </a:extLst>
            </p:cNvPr>
            <p:cNvSpPr/>
            <p:nvPr/>
          </p:nvSpPr>
          <p:spPr>
            <a:xfrm rot="10800000">
              <a:off x="7447068" y="3906757"/>
              <a:ext cx="650239" cy="4953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4BB60B2-5357-2051-8DC0-2AFADE5D0425}"/>
                </a:ext>
              </a:extLst>
            </p:cNvPr>
            <p:cNvSpPr/>
            <p:nvPr/>
          </p:nvSpPr>
          <p:spPr>
            <a:xfrm rot="10800000">
              <a:off x="3108748" y="3906757"/>
              <a:ext cx="650239" cy="4953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4C39FD51-2DA9-91A0-3C43-2B39D7E8A304}"/>
                </a:ext>
              </a:extLst>
            </p:cNvPr>
            <p:cNvCxnSpPr>
              <a:stCxn id="56" idx="3"/>
              <a:endCxn id="57" idx="1"/>
            </p:cNvCxnSpPr>
            <p:nvPr/>
          </p:nvCxnSpPr>
          <p:spPr>
            <a:xfrm rot="10800000">
              <a:off x="3758987" y="4154407"/>
              <a:ext cx="36880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7D471D6-CCEF-D50E-0258-910F71F37DA7}"/>
                    </a:ext>
                  </a:extLst>
                </p:cNvPr>
                <p:cNvSpPr txBox="1"/>
                <p:nvPr/>
              </p:nvSpPr>
              <p:spPr>
                <a:xfrm>
                  <a:off x="5237854" y="4101915"/>
                  <a:ext cx="57905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7D471D6-CCEF-D50E-0258-910F71F37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854" y="4101915"/>
                  <a:ext cx="57905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2389C62-0C16-A981-980C-6A4F3B051B05}"/>
                </a:ext>
              </a:extLst>
            </p:cNvPr>
            <p:cNvGrpSpPr/>
            <p:nvPr/>
          </p:nvGrpSpPr>
          <p:grpSpPr>
            <a:xfrm>
              <a:off x="3123646" y="4914522"/>
              <a:ext cx="4988559" cy="495300"/>
              <a:chOff x="2706370" y="2933700"/>
              <a:chExt cx="4988559" cy="49530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8379E43-D239-9146-A4FE-0856CD8777B7}"/>
                  </a:ext>
                </a:extLst>
              </p:cNvPr>
              <p:cNvSpPr/>
              <p:nvPr/>
            </p:nvSpPr>
            <p:spPr>
              <a:xfrm>
                <a:off x="270637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C89AFDE-F3E6-E799-05AD-9C298C6DCEDD}"/>
                  </a:ext>
                </a:extLst>
              </p:cNvPr>
              <p:cNvSpPr/>
              <p:nvPr/>
            </p:nvSpPr>
            <p:spPr>
              <a:xfrm>
                <a:off x="704469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DC792C86-DD23-D42E-6DDF-4631A1F81727}"/>
                  </a:ext>
                </a:extLst>
              </p:cNvPr>
              <p:cNvCxnSpPr>
                <a:stCxn id="43" idx="3"/>
                <a:endCxn id="44" idx="1"/>
              </p:cNvCxnSpPr>
              <p:nvPr/>
            </p:nvCxnSpPr>
            <p:spPr>
              <a:xfrm>
                <a:off x="3356609" y="3181350"/>
                <a:ext cx="3688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1E9B6FE-302B-E7DA-CC38-78A5CC67FA64}"/>
                    </a:ext>
                  </a:extLst>
                </p:cNvPr>
                <p:cNvSpPr txBox="1"/>
                <p:nvPr/>
              </p:nvSpPr>
              <p:spPr>
                <a:xfrm>
                  <a:off x="5237854" y="4788086"/>
                  <a:ext cx="57905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1E9B6FE-302B-E7DA-CC38-78A5CC67F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854" y="4788086"/>
                  <a:ext cx="57905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299F1AC-798E-19BF-DE54-5E0FA4CC3DA7}"/>
                </a:ext>
              </a:extLst>
            </p:cNvPr>
            <p:cNvGrpSpPr/>
            <p:nvPr/>
          </p:nvGrpSpPr>
          <p:grpSpPr>
            <a:xfrm rot="10800000">
              <a:off x="3096784" y="5545501"/>
              <a:ext cx="4988559" cy="495300"/>
              <a:chOff x="2706370" y="2933700"/>
              <a:chExt cx="4988559" cy="495300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CF65021A-CE68-A8F7-C10B-0B75A8B170C7}"/>
                  </a:ext>
                </a:extLst>
              </p:cNvPr>
              <p:cNvSpPr/>
              <p:nvPr/>
            </p:nvSpPr>
            <p:spPr>
              <a:xfrm>
                <a:off x="270637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FFA047E-B5BC-DCE2-E5CE-8A6B4F5420CB}"/>
                  </a:ext>
                </a:extLst>
              </p:cNvPr>
              <p:cNvSpPr/>
              <p:nvPr/>
            </p:nvSpPr>
            <p:spPr>
              <a:xfrm>
                <a:off x="704469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10918006-A2AC-782D-4D52-A5EB0AFAFA0F}"/>
                  </a:ext>
                </a:extLst>
              </p:cNvPr>
              <p:cNvCxnSpPr>
                <a:stCxn id="107" idx="3"/>
                <a:endCxn id="108" idx="1"/>
              </p:cNvCxnSpPr>
              <p:nvPr/>
            </p:nvCxnSpPr>
            <p:spPr>
              <a:xfrm>
                <a:off x="3356609" y="3181350"/>
                <a:ext cx="3688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F0BBDED-05A3-86A0-EB9B-20EB4E39A7CE}"/>
                    </a:ext>
                  </a:extLst>
                </p:cNvPr>
                <p:cNvSpPr txBox="1"/>
                <p:nvPr/>
              </p:nvSpPr>
              <p:spPr>
                <a:xfrm>
                  <a:off x="5237854" y="5405068"/>
                  <a:ext cx="57905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F0BBDED-05A3-86A0-EB9B-20EB4E39A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854" y="5405068"/>
                  <a:ext cx="57905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8B2C9DF-B40B-8066-F837-9F4EED59F7E9}"/>
                </a:ext>
              </a:extLst>
            </p:cNvPr>
            <p:cNvGrpSpPr/>
            <p:nvPr/>
          </p:nvGrpSpPr>
          <p:grpSpPr>
            <a:xfrm>
              <a:off x="3103364" y="5669882"/>
              <a:ext cx="4988559" cy="495300"/>
              <a:chOff x="2706370" y="2933700"/>
              <a:chExt cx="4988559" cy="49530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7C575B36-48F5-39CF-F4A2-492B9F4CD412}"/>
                  </a:ext>
                </a:extLst>
              </p:cNvPr>
              <p:cNvSpPr/>
              <p:nvPr/>
            </p:nvSpPr>
            <p:spPr>
              <a:xfrm>
                <a:off x="270637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84B03CB-9FB5-71D8-4D71-48A901DA3CCF}"/>
                  </a:ext>
                </a:extLst>
              </p:cNvPr>
              <p:cNvSpPr/>
              <p:nvPr/>
            </p:nvSpPr>
            <p:spPr>
              <a:xfrm>
                <a:off x="704469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AAF8E6FB-FA51-A421-5FD4-57329965C65D}"/>
                  </a:ext>
                </a:extLst>
              </p:cNvPr>
              <p:cNvCxnSpPr>
                <a:stCxn id="104" idx="3"/>
                <a:endCxn id="105" idx="1"/>
              </p:cNvCxnSpPr>
              <p:nvPr/>
            </p:nvCxnSpPr>
            <p:spPr>
              <a:xfrm>
                <a:off x="3356609" y="3181350"/>
                <a:ext cx="3688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6832679-F581-A463-0DD7-8B3ECA68528A}"/>
                    </a:ext>
                  </a:extLst>
                </p:cNvPr>
                <p:cNvSpPr txBox="1"/>
                <p:nvPr/>
              </p:nvSpPr>
              <p:spPr>
                <a:xfrm>
                  <a:off x="4948279" y="5924384"/>
                  <a:ext cx="11582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6832679-F581-A463-0DD7-8B3ECA685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279" y="5924384"/>
                  <a:ext cx="115820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485260ED-14E9-A5B6-3C81-EF4FE5E22032}"/>
                </a:ext>
              </a:extLst>
            </p:cNvPr>
            <p:cNvGrpSpPr/>
            <p:nvPr/>
          </p:nvGrpSpPr>
          <p:grpSpPr>
            <a:xfrm>
              <a:off x="7610576" y="5096381"/>
              <a:ext cx="3310901" cy="702497"/>
              <a:chOff x="8131462" y="3496672"/>
              <a:chExt cx="3310901" cy="702497"/>
            </a:xfrm>
          </p:grpSpPr>
          <p:sp>
            <p:nvSpPr>
              <p:cNvPr id="95" name="화살표: 아래로 구부러짐 94">
                <a:extLst>
                  <a:ext uri="{FF2B5EF4-FFF2-40B4-BE49-F238E27FC236}">
                    <a16:creationId xmlns:a16="http://schemas.microsoft.com/office/drawing/2014/main" id="{E0A316BF-9E07-3CD7-D4C6-057A982EF0ED}"/>
                  </a:ext>
                </a:extLst>
              </p:cNvPr>
              <p:cNvSpPr/>
              <p:nvPr/>
            </p:nvSpPr>
            <p:spPr>
              <a:xfrm rot="5400000">
                <a:off x="8172523" y="3546613"/>
                <a:ext cx="611495" cy="693618"/>
              </a:xfrm>
              <a:prstGeom prst="curvedDownArrow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0E735E2-783C-99FB-5F9E-55C474F0DFDB}"/>
                  </a:ext>
                </a:extLst>
              </p:cNvPr>
              <p:cNvSpPr txBox="1"/>
              <p:nvPr/>
            </p:nvSpPr>
            <p:spPr>
              <a:xfrm>
                <a:off x="8689606" y="3496672"/>
                <a:ext cx="275275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Update Belief and</a:t>
                </a:r>
              </a:p>
              <a:p>
                <a:pPr algn="ctr"/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Choose action</a:t>
                </a:r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97390F7-1A47-F99E-0AD1-0853A61ED912}"/>
                </a:ext>
              </a:extLst>
            </p:cNvPr>
            <p:cNvGrpSpPr/>
            <p:nvPr/>
          </p:nvGrpSpPr>
          <p:grpSpPr>
            <a:xfrm>
              <a:off x="7610576" y="5955780"/>
              <a:ext cx="3310901" cy="702497"/>
              <a:chOff x="8131462" y="3496672"/>
              <a:chExt cx="3310901" cy="702497"/>
            </a:xfrm>
          </p:grpSpPr>
          <p:sp>
            <p:nvSpPr>
              <p:cNvPr id="116" name="화살표: 아래로 구부러짐 115">
                <a:extLst>
                  <a:ext uri="{FF2B5EF4-FFF2-40B4-BE49-F238E27FC236}">
                    <a16:creationId xmlns:a16="http://schemas.microsoft.com/office/drawing/2014/main" id="{76608FEB-58E3-AA8B-FC1C-EDDFDF033048}"/>
                  </a:ext>
                </a:extLst>
              </p:cNvPr>
              <p:cNvSpPr/>
              <p:nvPr/>
            </p:nvSpPr>
            <p:spPr>
              <a:xfrm rot="5400000">
                <a:off x="8172523" y="3546613"/>
                <a:ext cx="611495" cy="693618"/>
              </a:xfrm>
              <a:prstGeom prst="curvedDownArrow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C7B9197-295C-2EEB-67BC-24F6CA3D9B24}"/>
                  </a:ext>
                </a:extLst>
              </p:cNvPr>
              <p:cNvSpPr txBox="1"/>
              <p:nvPr/>
            </p:nvSpPr>
            <p:spPr>
              <a:xfrm>
                <a:off x="8689606" y="3496672"/>
                <a:ext cx="275275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Update Belief and</a:t>
                </a:r>
              </a:p>
              <a:p>
                <a:pPr algn="ctr"/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Choose action</a:t>
                </a:r>
                <a:endParaRPr lang="ko-KR" altLang="en-US" dirty="0"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78841DCD-D249-1A0F-B0FA-9A49C44E8135}"/>
                    </a:ext>
                  </a:extLst>
                </p:cNvPr>
                <p:cNvSpPr/>
                <p:nvPr/>
              </p:nvSpPr>
              <p:spPr>
                <a:xfrm>
                  <a:off x="1252381" y="3906756"/>
                  <a:ext cx="2383153" cy="495300"/>
                </a:xfrm>
                <a:prstGeom prst="rect">
                  <a:avLst/>
                </a:prstGeom>
                <a:noFill/>
                <a:ln w="28575"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Hidden State</a:t>
                  </a:r>
                  <a:r>
                    <a:rPr lang="en-US" altLang="ko-KR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endParaRPr>
                </a:p>
              </p:txBody>
            </p:sp>
          </mc:Choice>
          <mc:Fallback xmlns=""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78841DCD-D249-1A0F-B0FA-9A49C44E81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381" y="3906756"/>
                  <a:ext cx="2383153" cy="495300"/>
                </a:xfrm>
                <a:prstGeom prst="rect">
                  <a:avLst/>
                </a:prstGeom>
                <a:blipFill>
                  <a:blip r:embed="rId8"/>
                  <a:stretch>
                    <a:fillRect r="-1515" b="-2326"/>
                  </a:stretch>
                </a:blipFill>
                <a:ln w="28575">
                  <a:prstDash val="sysDot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0F64CE0C-2840-8C16-C48C-5EC2BC57D7F0}"/>
                    </a:ext>
                  </a:extLst>
                </p:cNvPr>
                <p:cNvSpPr/>
                <p:nvPr/>
              </p:nvSpPr>
              <p:spPr>
                <a:xfrm>
                  <a:off x="1265312" y="4914522"/>
                  <a:ext cx="2375530" cy="495300"/>
                </a:xfrm>
                <a:prstGeom prst="rect">
                  <a:avLst/>
                </a:prstGeom>
                <a:noFill/>
                <a:ln w="28575"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Cascadia Code" panose="020B0609020000020004" pitchFamily="49" charset="0"/>
                      <a:ea typeface="Cascadia Code" panose="020B0609020000020004" pitchFamily="49" charset="0"/>
                      <a:cs typeface="Cascadia Code" panose="020B0609020000020004" pitchFamily="49" charset="0"/>
                    </a:rPr>
                    <a:t>Hidden State</a:t>
                  </a:r>
                  <a:r>
                    <a:rPr lang="en-US" altLang="ko-KR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ko-KR" altLang="en-US" dirty="0">
                    <a:solidFill>
                      <a:schemeClr val="tx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endParaRPr>
                </a:p>
              </p:txBody>
            </p:sp>
          </mc:Choice>
          <mc:Fallback xmlns=""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0F64CE0C-2840-8C16-C48C-5EC2BC57D7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312" y="4914522"/>
                  <a:ext cx="2375530" cy="495300"/>
                </a:xfrm>
                <a:prstGeom prst="rect">
                  <a:avLst/>
                </a:prstGeom>
                <a:blipFill>
                  <a:blip r:embed="rId9"/>
                  <a:stretch>
                    <a:fillRect r="-6076" b="-3488"/>
                  </a:stretch>
                </a:blipFill>
                <a:ln w="28575">
                  <a:prstDash val="sysDot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833D22C7-BE8B-8D48-BC49-D50B1958A0F9}"/>
                </a:ext>
              </a:extLst>
            </p:cNvPr>
            <p:cNvCxnSpPr>
              <a:stCxn id="118" idx="2"/>
              <a:endCxn id="119" idx="0"/>
            </p:cNvCxnSpPr>
            <p:nvPr/>
          </p:nvCxnSpPr>
          <p:spPr>
            <a:xfrm>
              <a:off x="2443958" y="4402056"/>
              <a:ext cx="9119" cy="5124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23205FD-6B38-A0C5-6C2E-2F705E660999}"/>
                    </a:ext>
                  </a:extLst>
                </p:cNvPr>
                <p:cNvSpPr txBox="1"/>
                <p:nvPr/>
              </p:nvSpPr>
              <p:spPr>
                <a:xfrm>
                  <a:off x="1275604" y="4469088"/>
                  <a:ext cx="1141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d>
                          <m:dPr>
                            <m:endChr m:val="|"/>
                            <m:ctrlPr>
                              <a:rPr lang="en-US" altLang="ko-KR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altLang="ko-KR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23205FD-6B38-A0C5-6C2E-2F705E660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5604" y="4469088"/>
                  <a:ext cx="1141319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C924920-1232-7FAC-573F-83818F609239}"/>
                </a:ext>
              </a:extLst>
            </p:cNvPr>
            <p:cNvGrpSpPr/>
            <p:nvPr/>
          </p:nvGrpSpPr>
          <p:grpSpPr>
            <a:xfrm>
              <a:off x="3123646" y="3778993"/>
              <a:ext cx="4988559" cy="495300"/>
              <a:chOff x="2706370" y="2933700"/>
              <a:chExt cx="4988559" cy="495300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424C008-C6E1-DF3B-09B7-4CB213D569BD}"/>
                  </a:ext>
                </a:extLst>
              </p:cNvPr>
              <p:cNvSpPr/>
              <p:nvPr/>
            </p:nvSpPr>
            <p:spPr>
              <a:xfrm>
                <a:off x="270637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0071605-88F6-2AA5-F3BD-319A72A4BEC2}"/>
                  </a:ext>
                </a:extLst>
              </p:cNvPr>
              <p:cNvSpPr/>
              <p:nvPr/>
            </p:nvSpPr>
            <p:spPr>
              <a:xfrm>
                <a:off x="7044690" y="2933700"/>
                <a:ext cx="650239" cy="49530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cxnSp>
            <p:nvCxnSpPr>
              <p:cNvPr id="144" name="직선 화살표 연결선 143">
                <a:extLst>
                  <a:ext uri="{FF2B5EF4-FFF2-40B4-BE49-F238E27FC236}">
                    <a16:creationId xmlns:a16="http://schemas.microsoft.com/office/drawing/2014/main" id="{23AD9841-AB12-9554-F895-DF82F2D288BF}"/>
                  </a:ext>
                </a:extLst>
              </p:cNvPr>
              <p:cNvCxnSpPr>
                <a:stCxn id="142" idx="3"/>
                <a:endCxn id="143" idx="1"/>
              </p:cNvCxnSpPr>
              <p:nvPr/>
            </p:nvCxnSpPr>
            <p:spPr>
              <a:xfrm>
                <a:off x="3356609" y="3181350"/>
                <a:ext cx="3688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85EF59D-9732-105C-8F46-C5779C8EDD88}"/>
                    </a:ext>
                  </a:extLst>
                </p:cNvPr>
                <p:cNvSpPr txBox="1"/>
                <p:nvPr/>
              </p:nvSpPr>
              <p:spPr>
                <a:xfrm>
                  <a:off x="4948279" y="3630662"/>
                  <a:ext cx="11582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85EF59D-9732-105C-8F46-C5779C8ED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8279" y="3630662"/>
                  <a:ext cx="1158202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B92B61AA-5D89-E6F0-E9AE-C58B9A689AAB}"/>
                </a:ext>
              </a:extLst>
            </p:cNvPr>
            <p:cNvGrpSpPr/>
            <p:nvPr/>
          </p:nvGrpSpPr>
          <p:grpSpPr>
            <a:xfrm>
              <a:off x="7610576" y="3771938"/>
              <a:ext cx="3310901" cy="702497"/>
              <a:chOff x="8131462" y="3496672"/>
              <a:chExt cx="3310901" cy="702497"/>
            </a:xfrm>
          </p:grpSpPr>
          <p:sp>
            <p:nvSpPr>
              <p:cNvPr id="147" name="화살표: 아래로 구부러짐 146">
                <a:extLst>
                  <a:ext uri="{FF2B5EF4-FFF2-40B4-BE49-F238E27FC236}">
                    <a16:creationId xmlns:a16="http://schemas.microsoft.com/office/drawing/2014/main" id="{C54BBB6F-E9C9-3895-47DA-64E3AEA3E39B}"/>
                  </a:ext>
                </a:extLst>
              </p:cNvPr>
              <p:cNvSpPr/>
              <p:nvPr/>
            </p:nvSpPr>
            <p:spPr>
              <a:xfrm rot="5400000">
                <a:off x="8172523" y="3546613"/>
                <a:ext cx="611495" cy="693618"/>
              </a:xfrm>
              <a:prstGeom prst="curvedDownArrow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2872F31-BB95-4513-EC82-DEBCA8BDE3F2}"/>
                  </a:ext>
                </a:extLst>
              </p:cNvPr>
              <p:cNvSpPr txBox="1"/>
              <p:nvPr/>
            </p:nvSpPr>
            <p:spPr>
              <a:xfrm>
                <a:off x="8689606" y="3496672"/>
                <a:ext cx="275275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Update Belief and</a:t>
                </a:r>
              </a:p>
              <a:p>
                <a:pPr algn="ctr"/>
                <a:r>
                  <a:rPr lang="en-US" altLang="ko-KR" dirty="0"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Choose action</a:t>
                </a:r>
                <a:endParaRPr lang="ko-KR" altLang="en-US" dirty="0">
                  <a:solidFill>
                    <a:schemeClr val="tx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612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2F89B-91EA-A291-9778-40AEC943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D0B6C30-16B8-E1A6-22BD-6DF6A8BCDF0B}"/>
                  </a:ext>
                </a:extLst>
              </p:cNvPr>
              <p:cNvSpPr/>
              <p:nvPr/>
            </p:nvSpPr>
            <p:spPr>
              <a:xfrm>
                <a:off x="279134" y="795173"/>
                <a:ext cx="11912866" cy="6037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Appendix A. POMDP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3) Action Choice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The agent forms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belief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by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</m:sub>
                    </m:sSub>
                    <m:r>
                      <a:rPr lang="en-US" altLang="ko-KR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to infer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.</a:t>
                </a:r>
                <a:r>
                  <a:rPr lang="en-US" altLang="ko-KR" sz="2000" i="1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 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Then the agent could choose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action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by reasoning over its history. </a:t>
                </a:r>
                <a:endParaRPr lang="en-US" altLang="ko-KR" sz="1600" i="1" dirty="0">
                  <a:solidFill>
                    <a:prstClr val="black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𝑎𝑟𝑔𝑚𝑎𝑥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altLang="ko-KR" sz="1600" i="1" dirty="0">
                  <a:solidFill>
                    <a:prstClr val="black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 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  <m:r>
                          <m:rPr>
                            <m:sty m:val="p"/>
                          </m:rPr>
                          <a:rPr lang="el-GR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sup>
                        </m:s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 b="0" i="1" dirty="0">
                  <a:solidFill>
                    <a:prstClr val="black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</m:e>
                    </m:nary>
                    <m:r>
                      <a:rPr lang="en-US" altLang="ko-KR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e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  <m:sup/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𝑂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ko-KR" sz="1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sz="1400" b="1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1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4) Bayesian update (predict &amp; correct)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After action, agent update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next belief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using </a:t>
                </a: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next observation</a:t>
                </a: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. </a:t>
                </a:r>
                <a:endParaRPr lang="en-US" altLang="ko-KR" sz="2000" i="1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ko-KR" alt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ko-KR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ko-KR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 is normalize factor,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  <m:r>
                          <a:rPr lang="ko-KR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Predict with </a:t>
                </a:r>
                <a:r>
                  <a:rPr lang="ko-KR" altLang="en-US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𝑇</a:t>
                </a:r>
                <a:r>
                  <a:rPr lang="en-US" altLang="ko-KR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: “predict next hidden state using transition model”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Correct with </a:t>
                </a:r>
                <a:r>
                  <a:rPr lang="ko-KR" altLang="en-US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𝑂</a:t>
                </a:r>
                <a:r>
                  <a:rPr lang="en-US" altLang="ko-KR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: “correct current hidden state using observation”</a:t>
                </a: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D0B6C30-16B8-E1A6-22BD-6DF6A8BCD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34" y="795173"/>
                <a:ext cx="11912866" cy="6037097"/>
              </a:xfrm>
              <a:prstGeom prst="rect">
                <a:avLst/>
              </a:prstGeom>
              <a:blipFill>
                <a:blip r:embed="rId3"/>
                <a:stretch>
                  <a:fillRect l="-563" r="-9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2D56E0-9631-356B-4684-BFB7E9CD74B2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1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69F09-95D1-902A-7E74-CC2C7EB84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4040D9A-1D7B-1B3D-8FB1-BE942C3F63D3}"/>
                  </a:ext>
                </a:extLst>
              </p:cNvPr>
              <p:cNvSpPr/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Appendix A. POMDP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For example, two states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altLang="ko-KR" sz="20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):</a:t>
                </a:r>
                <a:endParaRPr lang="en-US" altLang="ko-KR" sz="2000" b="1" i="1" dirty="0">
                  <a:solidFill>
                    <a:prstClr val="black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𝟔</m:t>
                    </m:r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ko-KR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0.4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​ and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=[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0.2,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0.8</m:t>
                    </m:r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→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:0.0</m:t>
                    </m:r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:1.0]</m:t>
                    </m:r>
                  </m:oMath>
                </a14:m>
                <a:endParaRPr lang="en-US" altLang="ko-KR" sz="20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If observe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</m:t>
                    </m:r>
                    <m:r>
                      <a:rPr lang="en-US" altLang="ko-KR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d>
                      <m:d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</m:t>
                        </m:r>
                      </m:e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ko-KR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</m:t>
                    </m:r>
                    <m:r>
                      <a:rPr lang="en-US" altLang="ko-KR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9</m:t>
                    </m:r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0.6</m:t>
                        </m:r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0.2∗</m:t>
                        </m:r>
                        <m:r>
                          <a:rPr lang="en-US" altLang="ko-KR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0.6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∗0.8+</m:t>
                        </m:r>
                        <m:r>
                          <a:rPr lang="en-US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0.4</m:t>
                        </m:r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1.0)∗</m:t>
                        </m:r>
                        <m:r>
                          <a:rPr lang="en-US" altLang="ko-KR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9</m:t>
                        </m:r>
                      </m:e>
                    </m:d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[0.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036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𝟕𝟗𝟐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. </a:t>
                </a:r>
                <a:endParaRPr lang="en-US" altLang="ko-KR" sz="14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The observation shifted belief strongly toward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4040D9A-1D7B-1B3D-8FB1-BE942C3F6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34" y="795173"/>
                <a:ext cx="11614003" cy="6037097"/>
              </a:xfrm>
              <a:prstGeom prst="rect">
                <a:avLst/>
              </a:prstGeom>
              <a:blipFill>
                <a:blip r:embed="rId3"/>
                <a:stretch>
                  <a:fillRect l="-577" r="-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0E592DB-7A7C-9F9E-BAD8-22B4D197A8E9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4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8B40E-039D-A7A3-C9BA-1E01AD0F7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0BDEFD0-F407-E3E8-D37F-6C4763BBA2B2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statement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1.1. State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1) Computer Network Graph G = (Node, Edge)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Node: computer machine, Edge: network port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A5068-6729-A883-F0CA-53F1CD5BAB31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01189C7-B5B1-3E3A-4C32-9CD3FF810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907538"/>
              </p:ext>
            </p:extLst>
          </p:nvPr>
        </p:nvGraphicFramePr>
        <p:xfrm>
          <a:off x="6096000" y="1327231"/>
          <a:ext cx="58013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418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1264326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  <a:gridCol w="1488456">
                  <a:extLst>
                    <a:ext uri="{9D8B030D-6E8A-4147-A177-3AD203B41FA5}">
                      <a16:colId xmlns:a16="http://schemas.microsoft.com/office/drawing/2014/main" val="310252630"/>
                    </a:ext>
                  </a:extLst>
                </a:gridCol>
                <a:gridCol w="2169160">
                  <a:extLst>
                    <a:ext uri="{9D8B030D-6E8A-4147-A177-3AD203B41FA5}">
                      <a16:colId xmlns:a16="http://schemas.microsoft.com/office/drawing/2014/main" val="1892546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Privilege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Port State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Linux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LocalUser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PortSSHOpen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PortSSHOpen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PortRDPOpen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Win7 (DB)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System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PortSMBOpen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D7EEDE6-B919-EE08-7646-398A8B53988B}"/>
              </a:ext>
            </a:extLst>
          </p:cNvPr>
          <p:cNvSpPr txBox="1"/>
          <p:nvPr/>
        </p:nvSpPr>
        <p:spPr>
          <a:xfrm>
            <a:off x="9737329" y="3174838"/>
            <a:ext cx="21209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PortRDPOpen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PortSSHOpen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PortHTTPOpen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PortHTTPsOpen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PortFTPOpen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C6F613-C731-986E-395F-DEF6C8A040E3}"/>
              </a:ext>
            </a:extLst>
          </p:cNvPr>
          <p:cNvSpPr txBox="1"/>
          <p:nvPr/>
        </p:nvSpPr>
        <p:spPr>
          <a:xfrm>
            <a:off x="8198441" y="3174838"/>
            <a:ext cx="15388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NoAccess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LocalUser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3A5201-4096-3C7D-D934-A6AC96873809}"/>
              </a:ext>
            </a:extLst>
          </p:cNvPr>
          <p:cNvSpPr txBox="1"/>
          <p:nvPr/>
        </p:nvSpPr>
        <p:spPr>
          <a:xfrm>
            <a:off x="6981256" y="3174838"/>
            <a:ext cx="115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Win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F4099E-6E94-9591-0666-3BF11ADC98A8}"/>
              </a:ext>
            </a:extLst>
          </p:cNvPr>
          <p:cNvGrpSpPr/>
          <p:nvPr/>
        </p:nvGrpSpPr>
        <p:grpSpPr>
          <a:xfrm>
            <a:off x="273189" y="2827637"/>
            <a:ext cx="5716742" cy="3304327"/>
            <a:chOff x="273189" y="2827637"/>
            <a:chExt cx="5716742" cy="330432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FFB75AB-53F1-D877-0415-B7F68252BB1D}"/>
                </a:ext>
              </a:extLst>
            </p:cNvPr>
            <p:cNvSpPr/>
            <p:nvPr/>
          </p:nvSpPr>
          <p:spPr>
            <a:xfrm>
              <a:off x="273189" y="2924983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N1</a:t>
              </a:r>
            </a:p>
            <a:p>
              <a:pPr algn="ctr"/>
              <a:r>
                <a:rPr lang="en-US" altLang="ko-KR" dirty="0"/>
                <a:t>(Linux)</a:t>
              </a:r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ED412FF-A44D-F78A-D2D7-661F6F388C52}"/>
                </a:ext>
              </a:extLst>
            </p:cNvPr>
            <p:cNvSpPr/>
            <p:nvPr/>
          </p:nvSpPr>
          <p:spPr>
            <a:xfrm>
              <a:off x="273189" y="4841825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N2</a:t>
              </a:r>
            </a:p>
            <a:p>
              <a:pPr algn="ctr"/>
              <a:r>
                <a:rPr lang="en-US" altLang="ko-KR" dirty="0"/>
                <a:t>(Win10)</a:t>
              </a:r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B8ED4C9-C9D6-3380-0455-6DF66F30E1C7}"/>
                </a:ext>
              </a:extLst>
            </p:cNvPr>
            <p:cNvSpPr/>
            <p:nvPr/>
          </p:nvSpPr>
          <p:spPr>
            <a:xfrm>
              <a:off x="2486470" y="2924983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N4</a:t>
              </a:r>
            </a:p>
            <a:p>
              <a:pPr algn="ctr"/>
              <a:r>
                <a:rPr lang="en-US" altLang="ko-KR" dirty="0"/>
                <a:t>(Win7)</a:t>
              </a:r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7166DA5-7FAA-A683-5C73-C3966302EDED}"/>
                </a:ext>
              </a:extLst>
            </p:cNvPr>
            <p:cNvSpPr/>
            <p:nvPr/>
          </p:nvSpPr>
          <p:spPr>
            <a:xfrm>
              <a:off x="2486470" y="4841825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N3</a:t>
              </a:r>
            </a:p>
            <a:p>
              <a:pPr algn="ctr"/>
              <a:r>
                <a:rPr lang="en-US" altLang="ko-KR" dirty="0"/>
                <a:t>(Win10)</a:t>
              </a:r>
              <a:endParaRPr lang="ko-KR" altLang="en-US" dirty="0"/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BB0F4E35-2181-DCFA-6D2C-BE8830BE17A5}"/>
                </a:ext>
              </a:extLst>
            </p:cNvPr>
            <p:cNvCxnSpPr>
              <a:stCxn id="3" idx="4"/>
              <a:endCxn id="7" idx="0"/>
            </p:cNvCxnSpPr>
            <p:nvPr/>
          </p:nvCxnSpPr>
          <p:spPr>
            <a:xfrm>
              <a:off x="918280" y="4155665"/>
              <a:ext cx="0" cy="68616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D3A39F2-73AA-20BE-A3C7-1BF7B1BCDEFE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1563370" y="5457166"/>
              <a:ext cx="9231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93A96ABC-3FE0-A39E-868F-F6B29E76A43B}"/>
                </a:ext>
              </a:extLst>
            </p:cNvPr>
            <p:cNvCxnSpPr>
              <a:cxnSpLocks/>
              <a:stCxn id="15" idx="0"/>
              <a:endCxn id="8" idx="4"/>
            </p:cNvCxnSpPr>
            <p:nvPr/>
          </p:nvCxnSpPr>
          <p:spPr>
            <a:xfrm flipV="1">
              <a:off x="3131561" y="4155665"/>
              <a:ext cx="0" cy="68616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6A48F42-EF72-08AE-F6D4-F98D1DA0FD3F}"/>
                </a:ext>
              </a:extLst>
            </p:cNvPr>
            <p:cNvSpPr/>
            <p:nvPr/>
          </p:nvSpPr>
          <p:spPr>
            <a:xfrm>
              <a:off x="4699750" y="2924983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N4</a:t>
              </a:r>
            </a:p>
            <a:p>
              <a:pPr algn="ctr"/>
              <a:r>
                <a:rPr lang="en-US" altLang="ko-KR" dirty="0"/>
                <a:t>(DB)</a:t>
              </a:r>
              <a:endParaRPr lang="ko-KR" altLang="en-US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DD69F72-6E02-C725-4A70-2E01261E8087}"/>
                </a:ext>
              </a:extLst>
            </p:cNvPr>
            <p:cNvCxnSpPr>
              <a:cxnSpLocks/>
              <a:stCxn id="8" idx="6"/>
              <a:endCxn id="23" idx="2"/>
            </p:cNvCxnSpPr>
            <p:nvPr/>
          </p:nvCxnSpPr>
          <p:spPr>
            <a:xfrm>
              <a:off x="3776651" y="3540324"/>
              <a:ext cx="9230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AE5FBD-92AF-C1B5-251D-CF54FD604658}"/>
                </a:ext>
              </a:extLst>
            </p:cNvPr>
            <p:cNvSpPr txBox="1"/>
            <p:nvPr/>
          </p:nvSpPr>
          <p:spPr>
            <a:xfrm>
              <a:off x="1033241" y="4175579"/>
              <a:ext cx="717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E1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(SSH)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A2F2CE-BE50-4C6A-2CCA-CEF9FF692855}"/>
                </a:ext>
              </a:extLst>
            </p:cNvPr>
            <p:cNvSpPr txBox="1"/>
            <p:nvPr/>
          </p:nvSpPr>
          <p:spPr>
            <a:xfrm>
              <a:off x="1665944" y="5485633"/>
              <a:ext cx="717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E2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(RDP)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79AE3B-68CD-5F09-2058-DEE2DCA9DA2F}"/>
                </a:ext>
              </a:extLst>
            </p:cNvPr>
            <p:cNvSpPr txBox="1"/>
            <p:nvPr/>
          </p:nvSpPr>
          <p:spPr>
            <a:xfrm>
              <a:off x="3246521" y="4195494"/>
              <a:ext cx="8612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E3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(SMB)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217D5F-BB2B-D756-9BF4-6E0B7BF8A6DB}"/>
                </a:ext>
              </a:extLst>
            </p:cNvPr>
            <p:cNvSpPr txBox="1"/>
            <p:nvPr/>
          </p:nvSpPr>
          <p:spPr>
            <a:xfrm>
              <a:off x="3776651" y="2827637"/>
              <a:ext cx="8612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E4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(SQL)</a:t>
              </a:r>
              <a:endParaRPr lang="ko-KR" altLang="en-US" dirty="0"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F6F1CB12-078B-C765-DEA3-D0F2EA3BA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456120"/>
              </p:ext>
            </p:extLst>
          </p:nvPr>
        </p:nvGraphicFramePr>
        <p:xfrm>
          <a:off x="5142828" y="4678278"/>
          <a:ext cx="15752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776415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Edge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RDP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SQL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26375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01F68A6-EC56-7607-9AB1-7D89D4FF111C}"/>
              </a:ext>
            </a:extLst>
          </p:cNvPr>
          <p:cNvSpPr txBox="1"/>
          <p:nvPr/>
        </p:nvSpPr>
        <p:spPr>
          <a:xfrm>
            <a:off x="6746308" y="4791613"/>
            <a:ext cx="5312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RDP (Remote Desktop Control)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SSH (Secure Shell)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HTTP/HTTPs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SMB (Server Message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FTP (File Transfer Protocol)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WWI (Windows Management Instrumentation)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F98AA4-C9E0-4B54-8A26-AE66963CE66F}"/>
              </a:ext>
            </a:extLst>
          </p:cNvPr>
          <p:cNvSpPr/>
          <p:nvPr/>
        </p:nvSpPr>
        <p:spPr>
          <a:xfrm>
            <a:off x="6096612" y="1327231"/>
            <a:ext cx="2120922" cy="2457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DDE4A9-9B38-7DE8-B2D2-F677D5EE1A2D}"/>
              </a:ext>
            </a:extLst>
          </p:cNvPr>
          <p:cNvSpPr/>
          <p:nvPr/>
        </p:nvSpPr>
        <p:spPr>
          <a:xfrm>
            <a:off x="5142827" y="4678278"/>
            <a:ext cx="6944091" cy="1831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88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35CBA-CEB8-16C7-3403-D7362C764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4FABCCE-1E32-BA3C-1564-F6245DB463BF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statement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1.1. State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1) Computer Network Graph G = (Node, Edge)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Node: computer machine, Edge: network port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7E04A-8B5B-44C5-66A0-5FD3D726FB3B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7310D16-C30E-BE03-1C84-1A2947998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707435"/>
              </p:ext>
            </p:extLst>
          </p:nvPr>
        </p:nvGraphicFramePr>
        <p:xfrm>
          <a:off x="6096000" y="1327231"/>
          <a:ext cx="58013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418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1264326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  <a:gridCol w="1488456">
                  <a:extLst>
                    <a:ext uri="{9D8B030D-6E8A-4147-A177-3AD203B41FA5}">
                      <a16:colId xmlns:a16="http://schemas.microsoft.com/office/drawing/2014/main" val="310252630"/>
                    </a:ext>
                  </a:extLst>
                </a:gridCol>
                <a:gridCol w="2169160">
                  <a:extLst>
                    <a:ext uri="{9D8B030D-6E8A-4147-A177-3AD203B41FA5}">
                      <a16:colId xmlns:a16="http://schemas.microsoft.com/office/drawing/2014/main" val="1892546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Privilege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Port State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Linux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LocalUser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PortSSHOpen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PortSSHOpen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Admin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PortRDPOpen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Win7 (DB)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System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PortSMBOpen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822DE5F-22DD-4F23-9441-A6F6657721C6}"/>
              </a:ext>
            </a:extLst>
          </p:cNvPr>
          <p:cNvSpPr txBox="1"/>
          <p:nvPr/>
        </p:nvSpPr>
        <p:spPr>
          <a:xfrm>
            <a:off x="9737329" y="3174838"/>
            <a:ext cx="21209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PortRDPOpen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PortSSHOpen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PortHTTPOpen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PortHTTPsOpen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PortFTPOpen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2460E-0DC1-CA18-446B-0F4E143DD55E}"/>
              </a:ext>
            </a:extLst>
          </p:cNvPr>
          <p:cNvSpPr txBox="1"/>
          <p:nvPr/>
        </p:nvSpPr>
        <p:spPr>
          <a:xfrm>
            <a:off x="8198441" y="3174838"/>
            <a:ext cx="15388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NoAccess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LocalUser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7036FB-0EF5-0BEA-7B16-6A5A0AC5FAC3}"/>
              </a:ext>
            </a:extLst>
          </p:cNvPr>
          <p:cNvSpPr txBox="1"/>
          <p:nvPr/>
        </p:nvSpPr>
        <p:spPr>
          <a:xfrm>
            <a:off x="6981256" y="3174838"/>
            <a:ext cx="115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Win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90CE50-D0B6-3340-EA90-66EAD2B85875}"/>
              </a:ext>
            </a:extLst>
          </p:cNvPr>
          <p:cNvGrpSpPr/>
          <p:nvPr/>
        </p:nvGrpSpPr>
        <p:grpSpPr>
          <a:xfrm>
            <a:off x="273189" y="2827637"/>
            <a:ext cx="5716742" cy="3304327"/>
            <a:chOff x="273189" y="2827637"/>
            <a:chExt cx="5716742" cy="330432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6473FF5-5C28-DCED-EF17-11E649651C67}"/>
                </a:ext>
              </a:extLst>
            </p:cNvPr>
            <p:cNvSpPr/>
            <p:nvPr/>
          </p:nvSpPr>
          <p:spPr>
            <a:xfrm>
              <a:off x="273189" y="2924983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N1</a:t>
              </a:r>
            </a:p>
            <a:p>
              <a:pPr algn="ctr"/>
              <a:r>
                <a:rPr lang="en-US" altLang="ko-KR" dirty="0"/>
                <a:t>(Linux)</a:t>
              </a:r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19B8262-14D0-B3EA-AD62-DABFDB8AE8C2}"/>
                </a:ext>
              </a:extLst>
            </p:cNvPr>
            <p:cNvSpPr/>
            <p:nvPr/>
          </p:nvSpPr>
          <p:spPr>
            <a:xfrm>
              <a:off x="273189" y="4841825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N2</a:t>
              </a:r>
            </a:p>
            <a:p>
              <a:pPr algn="ctr"/>
              <a:r>
                <a:rPr lang="en-US" altLang="ko-KR" dirty="0"/>
                <a:t>(Win10)</a:t>
              </a:r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FE7E960-8692-3093-D568-C1ACE378DCD5}"/>
                </a:ext>
              </a:extLst>
            </p:cNvPr>
            <p:cNvSpPr/>
            <p:nvPr/>
          </p:nvSpPr>
          <p:spPr>
            <a:xfrm>
              <a:off x="2486470" y="2924983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N4</a:t>
              </a:r>
            </a:p>
            <a:p>
              <a:pPr algn="ctr"/>
              <a:r>
                <a:rPr lang="en-US" altLang="ko-KR" dirty="0"/>
                <a:t>(Win7)</a:t>
              </a:r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86C2211-7935-4F33-6558-A64FEC3988E3}"/>
                </a:ext>
              </a:extLst>
            </p:cNvPr>
            <p:cNvSpPr/>
            <p:nvPr/>
          </p:nvSpPr>
          <p:spPr>
            <a:xfrm>
              <a:off x="2486470" y="4841825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N3</a:t>
              </a:r>
            </a:p>
            <a:p>
              <a:pPr algn="ctr"/>
              <a:r>
                <a:rPr lang="en-US" altLang="ko-KR" dirty="0"/>
                <a:t>(Win10)</a:t>
              </a:r>
              <a:endParaRPr lang="ko-KR" altLang="en-US" dirty="0"/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646EE969-4F97-C02D-20E9-4EBBC4B443F9}"/>
                </a:ext>
              </a:extLst>
            </p:cNvPr>
            <p:cNvCxnSpPr>
              <a:stCxn id="3" idx="4"/>
              <a:endCxn id="7" idx="0"/>
            </p:cNvCxnSpPr>
            <p:nvPr/>
          </p:nvCxnSpPr>
          <p:spPr>
            <a:xfrm>
              <a:off x="918280" y="4155665"/>
              <a:ext cx="0" cy="68616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C30184D-2B8B-6927-DF97-E20A9605F199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1563370" y="5457166"/>
              <a:ext cx="9231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63B6EB2-5BBF-DB28-4B72-910C511C4619}"/>
                </a:ext>
              </a:extLst>
            </p:cNvPr>
            <p:cNvCxnSpPr>
              <a:cxnSpLocks/>
              <a:stCxn id="15" idx="0"/>
              <a:endCxn id="8" idx="4"/>
            </p:cNvCxnSpPr>
            <p:nvPr/>
          </p:nvCxnSpPr>
          <p:spPr>
            <a:xfrm flipV="1">
              <a:off x="3131561" y="4155665"/>
              <a:ext cx="0" cy="68616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E22CE2-1178-3436-D3B5-DE2AB0DCC8F2}"/>
                </a:ext>
              </a:extLst>
            </p:cNvPr>
            <p:cNvSpPr/>
            <p:nvPr/>
          </p:nvSpPr>
          <p:spPr>
            <a:xfrm>
              <a:off x="4699750" y="2924983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N4</a:t>
              </a:r>
            </a:p>
            <a:p>
              <a:pPr algn="ctr"/>
              <a:r>
                <a:rPr lang="en-US" altLang="ko-KR" dirty="0"/>
                <a:t>(DB)</a:t>
              </a:r>
              <a:endParaRPr lang="ko-KR" altLang="en-US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098D12B-6F76-5681-9FAE-F1DD571C6433}"/>
                </a:ext>
              </a:extLst>
            </p:cNvPr>
            <p:cNvCxnSpPr>
              <a:cxnSpLocks/>
              <a:stCxn id="8" idx="6"/>
              <a:endCxn id="23" idx="2"/>
            </p:cNvCxnSpPr>
            <p:nvPr/>
          </p:nvCxnSpPr>
          <p:spPr>
            <a:xfrm>
              <a:off x="3776651" y="3540324"/>
              <a:ext cx="9230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586ED3-A2F1-99D8-2493-835B3CA7C243}"/>
                </a:ext>
              </a:extLst>
            </p:cNvPr>
            <p:cNvSpPr txBox="1"/>
            <p:nvPr/>
          </p:nvSpPr>
          <p:spPr>
            <a:xfrm>
              <a:off x="1033241" y="4175579"/>
              <a:ext cx="717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E1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(SSH)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3D4EF5-809B-962F-F77B-0A72ECFEFC11}"/>
                </a:ext>
              </a:extLst>
            </p:cNvPr>
            <p:cNvSpPr txBox="1"/>
            <p:nvPr/>
          </p:nvSpPr>
          <p:spPr>
            <a:xfrm>
              <a:off x="1665944" y="5485633"/>
              <a:ext cx="717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E2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(RDP)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AD7866-5BA4-ED0E-6726-20E66ABA3C37}"/>
                </a:ext>
              </a:extLst>
            </p:cNvPr>
            <p:cNvSpPr txBox="1"/>
            <p:nvPr/>
          </p:nvSpPr>
          <p:spPr>
            <a:xfrm>
              <a:off x="3246521" y="4195494"/>
              <a:ext cx="8612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E3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(SMB)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936624-E69F-AE1B-ACB0-C439D0E4CB12}"/>
                </a:ext>
              </a:extLst>
            </p:cNvPr>
            <p:cNvSpPr txBox="1"/>
            <p:nvPr/>
          </p:nvSpPr>
          <p:spPr>
            <a:xfrm>
              <a:off x="3776651" y="2827637"/>
              <a:ext cx="8612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E4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(SQL)</a:t>
              </a:r>
              <a:endParaRPr lang="ko-KR" altLang="en-US" dirty="0"/>
            </a:p>
          </p:txBody>
        </p:sp>
      </p:grp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3583F9-2EC4-F8FE-9F5F-8221264F26FE}"/>
              </a:ext>
            </a:extLst>
          </p:cNvPr>
          <p:cNvGraphicFramePr>
            <a:graphicFrameLocks noGrp="1"/>
          </p:cNvGraphicFramePr>
          <p:nvPr/>
        </p:nvGraphicFramePr>
        <p:xfrm>
          <a:off x="5142828" y="4678278"/>
          <a:ext cx="15752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776415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Edge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RDP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SQL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26375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03BA21C-9166-6E18-AC5B-31DF71E05DBC}"/>
              </a:ext>
            </a:extLst>
          </p:cNvPr>
          <p:cNvSpPr txBox="1"/>
          <p:nvPr/>
        </p:nvSpPr>
        <p:spPr>
          <a:xfrm>
            <a:off x="6746308" y="4791613"/>
            <a:ext cx="5312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RDP (Remote Desktop Control)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SSH (Secure Shell)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HTTP/HTTPs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SMB (Server Message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FTP (File Transfer Protocol)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WWI (Windows Management Instrumentation)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8D678C-38AB-F70F-FDEC-96A8FE3F5099}"/>
              </a:ext>
            </a:extLst>
          </p:cNvPr>
          <p:cNvSpPr/>
          <p:nvPr/>
        </p:nvSpPr>
        <p:spPr>
          <a:xfrm>
            <a:off x="8238826" y="1327231"/>
            <a:ext cx="3658534" cy="3324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0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1435-B44B-E279-6FB9-704BBBA3C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87FAD21-1603-6555-458D-7E1161E31D2C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statement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1.1. State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2) Vulnerabilities &amp; Attack Primitives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Attacker’s goal is taking over system. (e.g. access DB)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C9F5A-1E8D-55F9-A2E5-FAB2555F2610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22E3538E-FD70-99FF-54C3-3B6AB838B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738268"/>
              </p:ext>
            </p:extLst>
          </p:nvPr>
        </p:nvGraphicFramePr>
        <p:xfrm>
          <a:off x="6614814" y="2897106"/>
          <a:ext cx="544387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478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1359218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  <a:gridCol w="1636459">
                  <a:extLst>
                    <a:ext uri="{9D8B030D-6E8A-4147-A177-3AD203B41FA5}">
                      <a16:colId xmlns:a16="http://schemas.microsoft.com/office/drawing/2014/main" val="310252630"/>
                    </a:ext>
                  </a:extLst>
                </a:gridCol>
                <a:gridCol w="1549718">
                  <a:extLst>
                    <a:ext uri="{9D8B030D-6E8A-4147-A177-3AD203B41FA5}">
                      <a16:colId xmlns:a16="http://schemas.microsoft.com/office/drawing/2014/main" val="3373213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Vulnerability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Attack 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N1(Linux)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SSHBF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Remote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N1(Linux)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SudoCaching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Local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3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N2(Win10)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SSHBF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Remote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N2(Win10)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UACME43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Local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N3(Win10)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RDPBF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Remote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N3(Win10)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UACME45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Local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8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N4(Win7)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SMBBF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Remote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N4(Win7)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UACME52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Local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84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N4(Win7)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SQLInjection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Local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44096"/>
                  </a:ext>
                </a:extLst>
              </a:tr>
            </a:tbl>
          </a:graphicData>
        </a:graphic>
      </p:graphicFrame>
      <p:sp>
        <p:nvSpPr>
          <p:cNvPr id="51" name="화살표: 왼쪽 50">
            <a:extLst>
              <a:ext uri="{FF2B5EF4-FFF2-40B4-BE49-F238E27FC236}">
                <a16:creationId xmlns:a16="http://schemas.microsoft.com/office/drawing/2014/main" id="{F244F82E-18AF-CDDC-4BF1-4E40577AA479}"/>
              </a:ext>
            </a:extLst>
          </p:cNvPr>
          <p:cNvSpPr/>
          <p:nvPr/>
        </p:nvSpPr>
        <p:spPr>
          <a:xfrm>
            <a:off x="4732635" y="4771541"/>
            <a:ext cx="1507739" cy="4842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43A40-6DD0-A039-51AB-D7D7742669E2}"/>
              </a:ext>
            </a:extLst>
          </p:cNvPr>
          <p:cNvSpPr txBox="1"/>
          <p:nvPr/>
        </p:nvSpPr>
        <p:spPr>
          <a:xfrm>
            <a:off x="7124318" y="1135334"/>
            <a:ext cx="49343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Remote Attack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e.g. Protocol BF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LateralMove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Local Attack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Escalation of Privilege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e.g. UACME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AdminEscalation</a:t>
            </a:r>
            <a:endParaRPr lang="en-US" altLang="ko-KR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057165-4B20-6B8C-6F74-E73016B39460}"/>
              </a:ext>
            </a:extLst>
          </p:cNvPr>
          <p:cNvSpPr/>
          <p:nvPr/>
        </p:nvSpPr>
        <p:spPr>
          <a:xfrm>
            <a:off x="6614814" y="3274144"/>
            <a:ext cx="914398" cy="3331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CFF916D-DC8D-C07B-7BED-A84888905002}"/>
              </a:ext>
            </a:extLst>
          </p:cNvPr>
          <p:cNvGrpSpPr/>
          <p:nvPr/>
        </p:nvGrpSpPr>
        <p:grpSpPr>
          <a:xfrm>
            <a:off x="273189" y="2827637"/>
            <a:ext cx="5716742" cy="3304327"/>
            <a:chOff x="273189" y="2827637"/>
            <a:chExt cx="5716742" cy="330432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837F1BD-A8B9-59BD-4C8A-8A4AEF79C926}"/>
                </a:ext>
              </a:extLst>
            </p:cNvPr>
            <p:cNvSpPr/>
            <p:nvPr/>
          </p:nvSpPr>
          <p:spPr>
            <a:xfrm>
              <a:off x="273189" y="2924983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N1</a:t>
              </a:r>
            </a:p>
            <a:p>
              <a:pPr algn="ctr"/>
              <a:r>
                <a:rPr lang="en-US" altLang="ko-KR" dirty="0"/>
                <a:t>(Linux)</a:t>
              </a:r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9E14046-1D17-BEB7-A0A5-CB2F0ADF34E4}"/>
                </a:ext>
              </a:extLst>
            </p:cNvPr>
            <p:cNvSpPr/>
            <p:nvPr/>
          </p:nvSpPr>
          <p:spPr>
            <a:xfrm>
              <a:off x="273189" y="4841825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N2</a:t>
              </a:r>
            </a:p>
            <a:p>
              <a:pPr algn="ctr"/>
              <a:r>
                <a:rPr lang="en-US" altLang="ko-KR" dirty="0"/>
                <a:t>(Win10)</a:t>
              </a:r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BB1AFC8-980A-7CDB-93D2-9A5C8AC5CA8E}"/>
                </a:ext>
              </a:extLst>
            </p:cNvPr>
            <p:cNvSpPr/>
            <p:nvPr/>
          </p:nvSpPr>
          <p:spPr>
            <a:xfrm>
              <a:off x="2486470" y="2924983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N4</a:t>
              </a:r>
            </a:p>
            <a:p>
              <a:pPr algn="ctr"/>
              <a:r>
                <a:rPr lang="en-US" altLang="ko-KR" dirty="0"/>
                <a:t>(Win7)</a:t>
              </a:r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1B97E85-E991-8CA7-6C33-4CC5E3DE3FDD}"/>
                </a:ext>
              </a:extLst>
            </p:cNvPr>
            <p:cNvSpPr/>
            <p:nvPr/>
          </p:nvSpPr>
          <p:spPr>
            <a:xfrm>
              <a:off x="2486470" y="4841825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N3</a:t>
              </a:r>
            </a:p>
            <a:p>
              <a:pPr algn="ctr"/>
              <a:r>
                <a:rPr lang="en-US" altLang="ko-KR" dirty="0"/>
                <a:t>(Win10)</a:t>
              </a:r>
              <a:endParaRPr lang="ko-KR" altLang="en-US" dirty="0"/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431B8EE-8363-29FA-B81B-9F19652BD444}"/>
                </a:ext>
              </a:extLst>
            </p:cNvPr>
            <p:cNvCxnSpPr>
              <a:stCxn id="55" idx="4"/>
              <a:endCxn id="56" idx="0"/>
            </p:cNvCxnSpPr>
            <p:nvPr/>
          </p:nvCxnSpPr>
          <p:spPr>
            <a:xfrm>
              <a:off x="918280" y="4155665"/>
              <a:ext cx="0" cy="68616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DA4D850A-98CF-2E08-108D-758CE5E085A7}"/>
                </a:ext>
              </a:extLst>
            </p:cNvPr>
            <p:cNvCxnSpPr>
              <a:cxnSpLocks/>
              <a:stCxn id="56" idx="6"/>
              <a:endCxn id="58" idx="2"/>
            </p:cNvCxnSpPr>
            <p:nvPr/>
          </p:nvCxnSpPr>
          <p:spPr>
            <a:xfrm>
              <a:off x="1563370" y="5457166"/>
              <a:ext cx="9231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41C5248-3D3B-3975-75C6-DD9B386F5EC2}"/>
                </a:ext>
              </a:extLst>
            </p:cNvPr>
            <p:cNvCxnSpPr>
              <a:cxnSpLocks/>
              <a:stCxn id="58" idx="0"/>
              <a:endCxn id="57" idx="4"/>
            </p:cNvCxnSpPr>
            <p:nvPr/>
          </p:nvCxnSpPr>
          <p:spPr>
            <a:xfrm flipV="1">
              <a:off x="3131561" y="4155665"/>
              <a:ext cx="0" cy="68616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2A25AB9-801B-CC4B-1DFB-FD1F71FB8182}"/>
                </a:ext>
              </a:extLst>
            </p:cNvPr>
            <p:cNvSpPr/>
            <p:nvPr/>
          </p:nvSpPr>
          <p:spPr>
            <a:xfrm>
              <a:off x="4699750" y="2924983"/>
              <a:ext cx="1290181" cy="12306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N4</a:t>
              </a:r>
            </a:p>
            <a:p>
              <a:pPr algn="ctr"/>
              <a:r>
                <a:rPr lang="en-US" altLang="ko-KR" dirty="0"/>
                <a:t>(DB)</a:t>
              </a:r>
              <a:endParaRPr lang="ko-KR" altLang="en-US" dirty="0"/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354E6397-29E5-9452-254E-0F76A69B2CA5}"/>
                </a:ext>
              </a:extLst>
            </p:cNvPr>
            <p:cNvCxnSpPr>
              <a:cxnSpLocks/>
              <a:stCxn id="57" idx="6"/>
              <a:endCxn id="62" idx="2"/>
            </p:cNvCxnSpPr>
            <p:nvPr/>
          </p:nvCxnSpPr>
          <p:spPr>
            <a:xfrm>
              <a:off x="3776651" y="3540324"/>
              <a:ext cx="92309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3179E3-11DB-487C-5D88-5B6E927AE2D4}"/>
                </a:ext>
              </a:extLst>
            </p:cNvPr>
            <p:cNvSpPr txBox="1"/>
            <p:nvPr/>
          </p:nvSpPr>
          <p:spPr>
            <a:xfrm>
              <a:off x="1033241" y="4175579"/>
              <a:ext cx="717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E1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(SSH)</a:t>
              </a:r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1BBECF-E8E8-B624-6814-C43864B83915}"/>
                </a:ext>
              </a:extLst>
            </p:cNvPr>
            <p:cNvSpPr txBox="1"/>
            <p:nvPr/>
          </p:nvSpPr>
          <p:spPr>
            <a:xfrm>
              <a:off x="1665944" y="5485633"/>
              <a:ext cx="717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E2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(RDP)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2B98EAA-E337-5A40-B7CF-54C9BEEE1BEC}"/>
                </a:ext>
              </a:extLst>
            </p:cNvPr>
            <p:cNvSpPr txBox="1"/>
            <p:nvPr/>
          </p:nvSpPr>
          <p:spPr>
            <a:xfrm>
              <a:off x="3246521" y="4195494"/>
              <a:ext cx="8612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E3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(SMB)</a:t>
              </a:r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4D25EF7-BD76-794D-DD5D-FCE24475CC0D}"/>
                </a:ext>
              </a:extLst>
            </p:cNvPr>
            <p:cNvSpPr txBox="1"/>
            <p:nvPr/>
          </p:nvSpPr>
          <p:spPr>
            <a:xfrm>
              <a:off x="3776651" y="2827637"/>
              <a:ext cx="8612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E4</a:t>
              </a:r>
            </a:p>
            <a:p>
              <a:pPr algn="ctr"/>
              <a:r>
                <a:rPr lang="en-US" altLang="ko-KR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(SQL)</a:t>
              </a:r>
              <a:endParaRPr lang="ko-KR" altLang="en-US" dirty="0"/>
            </a:p>
          </p:txBody>
        </p:sp>
      </p:grpSp>
      <p:sp>
        <p:nvSpPr>
          <p:cNvPr id="46" name="번개 45">
            <a:extLst>
              <a:ext uri="{FF2B5EF4-FFF2-40B4-BE49-F238E27FC236}">
                <a16:creationId xmlns:a16="http://schemas.microsoft.com/office/drawing/2014/main" id="{B22C44EB-8012-D5CB-AF77-9FDCEF57348D}"/>
              </a:ext>
            </a:extLst>
          </p:cNvPr>
          <p:cNvSpPr/>
          <p:nvPr/>
        </p:nvSpPr>
        <p:spPr>
          <a:xfrm rot="21244044">
            <a:off x="4670384" y="2845222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22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7A031-0E9C-41E2-B910-849AED93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8DFFABB-5F6B-0BD6-F87C-8796FB55C6A8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statement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1.2. Observation &amp; Action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1) Read Team: Attack Scenario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Chain1: SCAN 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MOVE N1  EXPLOIT N1</a:t>
            </a: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003D1-9EEA-1025-D785-7054B18F83A4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B62D0FE-FA35-AD2A-56D6-CFB66514250A}"/>
              </a:ext>
            </a:extLst>
          </p:cNvPr>
          <p:cNvSpPr/>
          <p:nvPr/>
        </p:nvSpPr>
        <p:spPr>
          <a:xfrm>
            <a:off x="273189" y="2924983"/>
            <a:ext cx="1290181" cy="1230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N1</a:t>
            </a:r>
          </a:p>
          <a:p>
            <a:pPr algn="ctr"/>
            <a:r>
              <a:rPr lang="en-US" altLang="ko-KR" dirty="0"/>
              <a:t>(Linux)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BA8B95A-0206-6315-B7F6-33C929E45653}"/>
              </a:ext>
            </a:extLst>
          </p:cNvPr>
          <p:cNvSpPr/>
          <p:nvPr/>
        </p:nvSpPr>
        <p:spPr>
          <a:xfrm>
            <a:off x="273189" y="4841825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N2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50A51F-472A-C373-429B-C3984F3D7AD1}"/>
              </a:ext>
            </a:extLst>
          </p:cNvPr>
          <p:cNvSpPr/>
          <p:nvPr/>
        </p:nvSpPr>
        <p:spPr>
          <a:xfrm>
            <a:off x="2486470" y="2924983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(Win7)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5F90A9-D740-A09F-60EB-74D25E7C7378}"/>
              </a:ext>
            </a:extLst>
          </p:cNvPr>
          <p:cNvSpPr/>
          <p:nvPr/>
        </p:nvSpPr>
        <p:spPr>
          <a:xfrm>
            <a:off x="2486470" y="4841825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N3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EC0FB33-DFEB-6CAB-E36F-BE4B9748EA99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918280" y="4155665"/>
            <a:ext cx="0" cy="68616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5C4EDE-8C70-02F5-0CB5-6731314BBD33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1563370" y="5457166"/>
            <a:ext cx="923100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1A28EE-2378-09AE-0AB7-DA1C53196AC3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V="1">
            <a:off x="3131561" y="4155665"/>
            <a:ext cx="0" cy="68616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01F82DC-EF15-0205-E8B9-5447D83CE203}"/>
              </a:ext>
            </a:extLst>
          </p:cNvPr>
          <p:cNvSpPr/>
          <p:nvPr/>
        </p:nvSpPr>
        <p:spPr>
          <a:xfrm>
            <a:off x="4699750" y="2924983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2A1659F-7BF9-60EF-55F9-7AD60329D7F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3776651" y="3540324"/>
            <a:ext cx="923099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A55763-C0A1-3784-339B-48232DD5CD11}"/>
              </a:ext>
            </a:extLst>
          </p:cNvPr>
          <p:cNvSpPr txBox="1"/>
          <p:nvPr/>
        </p:nvSpPr>
        <p:spPr>
          <a:xfrm>
            <a:off x="1033241" y="4175579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E1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(SSH)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7FAA0F-D457-255B-3911-7C9A2BF348CC}"/>
              </a:ext>
            </a:extLst>
          </p:cNvPr>
          <p:cNvSpPr txBox="1"/>
          <p:nvPr/>
        </p:nvSpPr>
        <p:spPr>
          <a:xfrm>
            <a:off x="1665944" y="5485633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E2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(RDP)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7B2DD3-30F4-6E59-A34F-7DB920400D69}"/>
              </a:ext>
            </a:extLst>
          </p:cNvPr>
          <p:cNvSpPr txBox="1"/>
          <p:nvPr/>
        </p:nvSpPr>
        <p:spPr>
          <a:xfrm>
            <a:off x="3246521" y="4195494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E3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(SMB)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61D902-E9D1-88B3-F975-534B246B389D}"/>
              </a:ext>
            </a:extLst>
          </p:cNvPr>
          <p:cNvSpPr txBox="1"/>
          <p:nvPr/>
        </p:nvSpPr>
        <p:spPr>
          <a:xfrm>
            <a:off x="3776651" y="2827637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E4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(SQL)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829FA68-3923-0F7B-3D2F-5788624BE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209848"/>
              </p:ext>
            </p:extLst>
          </p:nvPr>
        </p:nvGraphicFramePr>
        <p:xfrm>
          <a:off x="6614814" y="2897106"/>
          <a:ext cx="544387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478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1359218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  <a:gridCol w="1636459">
                  <a:extLst>
                    <a:ext uri="{9D8B030D-6E8A-4147-A177-3AD203B41FA5}">
                      <a16:colId xmlns:a16="http://schemas.microsoft.com/office/drawing/2014/main" val="310252630"/>
                    </a:ext>
                  </a:extLst>
                </a:gridCol>
                <a:gridCol w="1549718">
                  <a:extLst>
                    <a:ext uri="{9D8B030D-6E8A-4147-A177-3AD203B41FA5}">
                      <a16:colId xmlns:a16="http://schemas.microsoft.com/office/drawing/2014/main" val="3373213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Vulnerability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Attack 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N1(Linux)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SSHBF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Remote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N1(Linux)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SudoCaching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Local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5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V3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V4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UACME43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V5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RDPBF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V6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UACME45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8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V7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SMBBF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V8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UACME52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84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V9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SQLInjection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44096"/>
                  </a:ext>
                </a:extLst>
              </a:tr>
            </a:tbl>
          </a:graphicData>
        </a:graphic>
      </p:graphicFrame>
      <p:sp>
        <p:nvSpPr>
          <p:cNvPr id="33" name="화살표: 왼쪽 32">
            <a:extLst>
              <a:ext uri="{FF2B5EF4-FFF2-40B4-BE49-F238E27FC236}">
                <a16:creationId xmlns:a16="http://schemas.microsoft.com/office/drawing/2014/main" id="{4B5CAF61-F1CC-4A36-15D8-275D083C8CB9}"/>
              </a:ext>
            </a:extLst>
          </p:cNvPr>
          <p:cNvSpPr/>
          <p:nvPr/>
        </p:nvSpPr>
        <p:spPr>
          <a:xfrm>
            <a:off x="4732635" y="4771541"/>
            <a:ext cx="1507739" cy="4842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1F01FF-95D4-6D08-B08B-E94DDBFE1F6A}"/>
              </a:ext>
            </a:extLst>
          </p:cNvPr>
          <p:cNvSpPr txBox="1"/>
          <p:nvPr/>
        </p:nvSpPr>
        <p:spPr>
          <a:xfrm>
            <a:off x="6614814" y="1699214"/>
            <a:ext cx="49343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SCAN node with </a:t>
            </a:r>
            <a:r>
              <a:rPr lang="en-US" altLang="ko-KR" dirty="0" err="1"/>
              <a:t>LocalUser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MOVE to N1 using SSHBF.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EXPLOIT N1 using </a:t>
            </a:r>
            <a:r>
              <a:rPr lang="en-US" altLang="ko-KR" dirty="0" err="1"/>
              <a:t>SudoCaching</a:t>
            </a:r>
            <a:r>
              <a:rPr lang="en-US" altLang="ko-KR" dirty="0"/>
              <a:t>.</a:t>
            </a:r>
          </a:p>
        </p:txBody>
      </p:sp>
      <p:sp>
        <p:nvSpPr>
          <p:cNvPr id="35" name="번개 34">
            <a:extLst>
              <a:ext uri="{FF2B5EF4-FFF2-40B4-BE49-F238E27FC236}">
                <a16:creationId xmlns:a16="http://schemas.microsoft.com/office/drawing/2014/main" id="{CBB1D836-FD7C-AC1E-18E3-48557D9B7474}"/>
              </a:ext>
            </a:extLst>
          </p:cNvPr>
          <p:cNvSpPr/>
          <p:nvPr/>
        </p:nvSpPr>
        <p:spPr>
          <a:xfrm rot="21244044">
            <a:off x="262753" y="2773275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713C5-A1C9-6A38-2480-BFE536060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F2EAE30-43C4-2B9E-D469-DB1FFB4B3C22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statement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1.2. Observation &amp; Action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1) Read Team: Attack Scenario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</a:rPr>
              <a:t>Chain2: SCAN </a:t>
            </a:r>
            <a:r>
              <a:rPr lang="en-US" altLang="ko-KR" sz="2000" dirty="0">
                <a:solidFill>
                  <a:prstClr val="black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MOVE N2  EXPLOIT N2</a:t>
            </a:r>
            <a:endParaRPr lang="en-US" altLang="ko-KR" sz="20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B14D3-F894-1F6C-A024-36BD99F03AC9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600792D-7B9A-40A8-7572-FA115C582FEB}"/>
              </a:ext>
            </a:extLst>
          </p:cNvPr>
          <p:cNvSpPr/>
          <p:nvPr/>
        </p:nvSpPr>
        <p:spPr>
          <a:xfrm>
            <a:off x="273189" y="2924983"/>
            <a:ext cx="1290181" cy="1230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N1</a:t>
            </a:r>
          </a:p>
          <a:p>
            <a:pPr algn="ctr"/>
            <a:r>
              <a:rPr lang="en-US" altLang="ko-KR" dirty="0"/>
              <a:t>(Linux)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12C02-1A6F-B95C-C248-9B4181D9ED01}"/>
              </a:ext>
            </a:extLst>
          </p:cNvPr>
          <p:cNvSpPr/>
          <p:nvPr/>
        </p:nvSpPr>
        <p:spPr>
          <a:xfrm>
            <a:off x="273189" y="4841825"/>
            <a:ext cx="1290181" cy="123068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N2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2C0C41F-18EA-2EA1-0CEA-E4E808D79E13}"/>
              </a:ext>
            </a:extLst>
          </p:cNvPr>
          <p:cNvSpPr/>
          <p:nvPr/>
        </p:nvSpPr>
        <p:spPr>
          <a:xfrm>
            <a:off x="2486470" y="2924983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(Win7)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055EF41-3268-CD11-3F6D-006A9B18B679}"/>
              </a:ext>
            </a:extLst>
          </p:cNvPr>
          <p:cNvSpPr/>
          <p:nvPr/>
        </p:nvSpPr>
        <p:spPr>
          <a:xfrm>
            <a:off x="2486470" y="4841825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N3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A022AE-AF0E-819F-E510-C696B907F4F6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918280" y="4155665"/>
            <a:ext cx="0" cy="6861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EE3BFF-76DB-EFBF-9CF0-958317CC82C0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1563370" y="5457166"/>
            <a:ext cx="923100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704B703-5B7E-FC51-ECEF-54371FF2FA3A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V="1">
            <a:off x="3131561" y="4155665"/>
            <a:ext cx="0" cy="68616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BA177B4-CE62-7B48-3151-32BBB6EFB987}"/>
              </a:ext>
            </a:extLst>
          </p:cNvPr>
          <p:cNvSpPr/>
          <p:nvPr/>
        </p:nvSpPr>
        <p:spPr>
          <a:xfrm>
            <a:off x="4699750" y="2924983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B03744-480C-CEF7-60F5-ADD253E2FF2F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3776651" y="3540324"/>
            <a:ext cx="923099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DE99AFE-E856-0A59-7DB7-AC55406FC375}"/>
              </a:ext>
            </a:extLst>
          </p:cNvPr>
          <p:cNvSpPr txBox="1"/>
          <p:nvPr/>
        </p:nvSpPr>
        <p:spPr>
          <a:xfrm>
            <a:off x="1033241" y="4175579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E1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(SSH)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57D77B-0C53-3F39-ED7E-415B8233A376}"/>
              </a:ext>
            </a:extLst>
          </p:cNvPr>
          <p:cNvSpPr txBox="1"/>
          <p:nvPr/>
        </p:nvSpPr>
        <p:spPr>
          <a:xfrm>
            <a:off x="1665944" y="5485633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E2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(RDP)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541B8-B027-F838-5A92-A1CA250F5893}"/>
              </a:ext>
            </a:extLst>
          </p:cNvPr>
          <p:cNvSpPr txBox="1"/>
          <p:nvPr/>
        </p:nvSpPr>
        <p:spPr>
          <a:xfrm>
            <a:off x="3246521" y="4195494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E3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(SMB)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A7EF62-4F8B-97A6-A96C-8CE3AA7F4C1E}"/>
              </a:ext>
            </a:extLst>
          </p:cNvPr>
          <p:cNvSpPr txBox="1"/>
          <p:nvPr/>
        </p:nvSpPr>
        <p:spPr>
          <a:xfrm>
            <a:off x="3776651" y="2827637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E4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(SQL)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번개 1">
            <a:extLst>
              <a:ext uri="{FF2B5EF4-FFF2-40B4-BE49-F238E27FC236}">
                <a16:creationId xmlns:a16="http://schemas.microsoft.com/office/drawing/2014/main" id="{FEE55F9F-8A5E-0AD7-EE14-97EBA23A9FB0}"/>
              </a:ext>
            </a:extLst>
          </p:cNvPr>
          <p:cNvSpPr/>
          <p:nvPr/>
        </p:nvSpPr>
        <p:spPr>
          <a:xfrm rot="21244044">
            <a:off x="262753" y="4679102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4C65EB-311C-DC71-DF2E-C6F92E8B3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66879"/>
              </p:ext>
            </p:extLst>
          </p:nvPr>
        </p:nvGraphicFramePr>
        <p:xfrm>
          <a:off x="6614814" y="2897106"/>
          <a:ext cx="544387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478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1359218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  <a:gridCol w="1636459">
                  <a:extLst>
                    <a:ext uri="{9D8B030D-6E8A-4147-A177-3AD203B41FA5}">
                      <a16:colId xmlns:a16="http://schemas.microsoft.com/office/drawing/2014/main" val="310252630"/>
                    </a:ext>
                  </a:extLst>
                </a:gridCol>
                <a:gridCol w="1549718">
                  <a:extLst>
                    <a:ext uri="{9D8B030D-6E8A-4147-A177-3AD203B41FA5}">
                      <a16:colId xmlns:a16="http://schemas.microsoft.com/office/drawing/2014/main" val="3373213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Vulnerability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Attack 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V1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SudoCaching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10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UACME43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V5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RDPBF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V6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UACME45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8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V7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SMBBF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V8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UACME52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84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V9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SQLInjection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44096"/>
                  </a:ext>
                </a:extLst>
              </a:tr>
            </a:tbl>
          </a:graphicData>
        </a:graphic>
      </p:graphicFrame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C22A6BF4-5CD7-FBF7-AB8E-A52562DF7ED3}"/>
              </a:ext>
            </a:extLst>
          </p:cNvPr>
          <p:cNvSpPr/>
          <p:nvPr/>
        </p:nvSpPr>
        <p:spPr>
          <a:xfrm>
            <a:off x="4732635" y="4771541"/>
            <a:ext cx="1507739" cy="4842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번개 6">
            <a:extLst>
              <a:ext uri="{FF2B5EF4-FFF2-40B4-BE49-F238E27FC236}">
                <a16:creationId xmlns:a16="http://schemas.microsoft.com/office/drawing/2014/main" id="{6EE75164-4014-13EB-0A85-B693BFE7B1A4}"/>
              </a:ext>
            </a:extLst>
          </p:cNvPr>
          <p:cNvSpPr/>
          <p:nvPr/>
        </p:nvSpPr>
        <p:spPr>
          <a:xfrm rot="21244044">
            <a:off x="262753" y="2773275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DA92F9-BA1C-BADE-5798-48806A6E12E1}"/>
              </a:ext>
            </a:extLst>
          </p:cNvPr>
          <p:cNvSpPr txBox="1"/>
          <p:nvPr/>
        </p:nvSpPr>
        <p:spPr>
          <a:xfrm>
            <a:off x="6614814" y="1699214"/>
            <a:ext cx="49343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SCAN node with Admin.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MOVE to N2 using SSHBF.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EXPLOIT N2 using UACME43.</a:t>
            </a:r>
          </a:p>
        </p:txBody>
      </p:sp>
    </p:spTree>
    <p:extLst>
      <p:ext uri="{BB962C8B-B14F-4D97-AF65-F5344CB8AC3E}">
        <p14:creationId xmlns:p14="http://schemas.microsoft.com/office/powerpoint/2010/main" val="56922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7694-E73E-9DEC-0F07-E5D34F8DD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1E53023-3F59-7885-AE82-4BDBCE65747A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statement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1.2. Observation &amp; Action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1) Read Team: Attack Scenario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Chain3: SCAN 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MOVE N3  EXPLOIT N3</a:t>
            </a: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F180B-326F-B8BB-34F3-923AC7B03868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365AF2A-DC6C-8E5F-DF01-65E6C17035F0}"/>
              </a:ext>
            </a:extLst>
          </p:cNvPr>
          <p:cNvSpPr/>
          <p:nvPr/>
        </p:nvSpPr>
        <p:spPr>
          <a:xfrm>
            <a:off x="273189" y="2924983"/>
            <a:ext cx="1290181" cy="1230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N1</a:t>
            </a:r>
          </a:p>
          <a:p>
            <a:pPr algn="ctr"/>
            <a:r>
              <a:rPr lang="en-US" altLang="ko-KR" dirty="0"/>
              <a:t>(Linux)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8072234-3521-ED56-7D87-B1A81F9433C9}"/>
              </a:ext>
            </a:extLst>
          </p:cNvPr>
          <p:cNvSpPr/>
          <p:nvPr/>
        </p:nvSpPr>
        <p:spPr>
          <a:xfrm>
            <a:off x="273189" y="4841825"/>
            <a:ext cx="1290181" cy="123068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N2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31E7F8-5FEA-BBCC-C91E-A51C4D0D345D}"/>
              </a:ext>
            </a:extLst>
          </p:cNvPr>
          <p:cNvSpPr/>
          <p:nvPr/>
        </p:nvSpPr>
        <p:spPr>
          <a:xfrm>
            <a:off x="2486470" y="2924983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(Win7)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8D52E92-A565-29AF-9348-DA7786666E5F}"/>
              </a:ext>
            </a:extLst>
          </p:cNvPr>
          <p:cNvSpPr/>
          <p:nvPr/>
        </p:nvSpPr>
        <p:spPr>
          <a:xfrm>
            <a:off x="2486470" y="4841825"/>
            <a:ext cx="1290181" cy="123068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N3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1B76FC-4B8E-1DED-C590-DE81E1D02296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918280" y="4155665"/>
            <a:ext cx="0" cy="6861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C44E1F3-36B7-FDFE-7DB6-2514067B3C1A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1563370" y="5457166"/>
            <a:ext cx="9231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18D43E4-FC9D-6AFA-F6D2-1C92347E6272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V="1">
            <a:off x="3131561" y="4155665"/>
            <a:ext cx="0" cy="68616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BFACF5EF-91DA-F19C-38E3-E5C411998904}"/>
              </a:ext>
            </a:extLst>
          </p:cNvPr>
          <p:cNvSpPr/>
          <p:nvPr/>
        </p:nvSpPr>
        <p:spPr>
          <a:xfrm>
            <a:off x="4699750" y="2924983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11C27A-C837-9F47-0B26-9DD4DE387E7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3776651" y="3540324"/>
            <a:ext cx="923099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E2DD6F-68A6-F254-E204-7C209DAAE961}"/>
              </a:ext>
            </a:extLst>
          </p:cNvPr>
          <p:cNvSpPr txBox="1"/>
          <p:nvPr/>
        </p:nvSpPr>
        <p:spPr>
          <a:xfrm>
            <a:off x="1033241" y="4175579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E1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(SSH)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522C6B-30B1-8524-19A9-82E2A8474ECA}"/>
              </a:ext>
            </a:extLst>
          </p:cNvPr>
          <p:cNvSpPr txBox="1"/>
          <p:nvPr/>
        </p:nvSpPr>
        <p:spPr>
          <a:xfrm>
            <a:off x="1665944" y="5485633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E2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(RDP)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66580C-D248-CDF6-E8B4-FB0A83C5F4A2}"/>
              </a:ext>
            </a:extLst>
          </p:cNvPr>
          <p:cNvSpPr txBox="1"/>
          <p:nvPr/>
        </p:nvSpPr>
        <p:spPr>
          <a:xfrm>
            <a:off x="3246521" y="4195494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E3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(SMB)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5BBB43-C376-A8A7-0D33-A8A299680E9E}"/>
              </a:ext>
            </a:extLst>
          </p:cNvPr>
          <p:cNvSpPr txBox="1"/>
          <p:nvPr/>
        </p:nvSpPr>
        <p:spPr>
          <a:xfrm>
            <a:off x="3776651" y="2827637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E4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(SQL)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번개 1">
            <a:extLst>
              <a:ext uri="{FF2B5EF4-FFF2-40B4-BE49-F238E27FC236}">
                <a16:creationId xmlns:a16="http://schemas.microsoft.com/office/drawing/2014/main" id="{2737E71A-FA15-EC61-8668-B29A179FA5BA}"/>
              </a:ext>
            </a:extLst>
          </p:cNvPr>
          <p:cNvSpPr/>
          <p:nvPr/>
        </p:nvSpPr>
        <p:spPr>
          <a:xfrm rot="21244044">
            <a:off x="262753" y="4679102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번개 2">
            <a:extLst>
              <a:ext uri="{FF2B5EF4-FFF2-40B4-BE49-F238E27FC236}">
                <a16:creationId xmlns:a16="http://schemas.microsoft.com/office/drawing/2014/main" id="{2164E8BA-2C57-BD38-C9FF-8B4708F2CD6E}"/>
              </a:ext>
            </a:extLst>
          </p:cNvPr>
          <p:cNvSpPr/>
          <p:nvPr/>
        </p:nvSpPr>
        <p:spPr>
          <a:xfrm rot="21244044">
            <a:off x="2524917" y="4679103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0058BC-E1ED-BD2A-3970-73E8E217C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027725"/>
              </p:ext>
            </p:extLst>
          </p:nvPr>
        </p:nvGraphicFramePr>
        <p:xfrm>
          <a:off x="6614814" y="2897106"/>
          <a:ext cx="544387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478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1359218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  <a:gridCol w="1636459">
                  <a:extLst>
                    <a:ext uri="{9D8B030D-6E8A-4147-A177-3AD203B41FA5}">
                      <a16:colId xmlns:a16="http://schemas.microsoft.com/office/drawing/2014/main" val="310252630"/>
                    </a:ext>
                  </a:extLst>
                </a:gridCol>
                <a:gridCol w="1549718">
                  <a:extLst>
                    <a:ext uri="{9D8B030D-6E8A-4147-A177-3AD203B41FA5}">
                      <a16:colId xmlns:a16="http://schemas.microsoft.com/office/drawing/2014/main" val="3373213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Vulnerability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Attack 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V1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SudoCaching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38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V3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V4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UACME43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RDPBF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UACME45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8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V7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SMBBF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V8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UACME52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84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V9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SQLInjection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44096"/>
                  </a:ext>
                </a:extLst>
              </a:tr>
            </a:tbl>
          </a:graphicData>
        </a:graphic>
      </p:graphicFrame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912740D2-6609-0939-EF7D-78E13CF2F845}"/>
              </a:ext>
            </a:extLst>
          </p:cNvPr>
          <p:cNvSpPr/>
          <p:nvPr/>
        </p:nvSpPr>
        <p:spPr>
          <a:xfrm>
            <a:off x="4732635" y="4771541"/>
            <a:ext cx="1507739" cy="4842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번개 7">
            <a:extLst>
              <a:ext uri="{FF2B5EF4-FFF2-40B4-BE49-F238E27FC236}">
                <a16:creationId xmlns:a16="http://schemas.microsoft.com/office/drawing/2014/main" id="{AB715A12-FCF3-476A-7679-2E1E2826920B}"/>
              </a:ext>
            </a:extLst>
          </p:cNvPr>
          <p:cNvSpPr/>
          <p:nvPr/>
        </p:nvSpPr>
        <p:spPr>
          <a:xfrm rot="21244044">
            <a:off x="262753" y="2773275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EE5A13-F2D7-2552-B420-0DBE2D5DD013}"/>
              </a:ext>
            </a:extLst>
          </p:cNvPr>
          <p:cNvSpPr txBox="1"/>
          <p:nvPr/>
        </p:nvSpPr>
        <p:spPr>
          <a:xfrm>
            <a:off x="6614814" y="1699214"/>
            <a:ext cx="49343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SCAN node with Admin.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MOVE to N3 using RDPBF.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EXPLOIT N3 using UACME45.</a:t>
            </a:r>
          </a:p>
        </p:txBody>
      </p:sp>
    </p:spTree>
    <p:extLst>
      <p:ext uri="{BB962C8B-B14F-4D97-AF65-F5344CB8AC3E}">
        <p14:creationId xmlns:p14="http://schemas.microsoft.com/office/powerpoint/2010/main" val="2478629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176B1-B1BA-D898-82FC-C65F39447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A652EF6-CABC-4085-8CFC-D0E2415B7D0C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 Problem statement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1.2. Observation &amp; Action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1) Read Team: Attack Scenario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Chain4: SCAN </a:t>
            </a:r>
            <a:r>
              <a:rPr lang="en-US" altLang="ko-KR" sz="2000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MOVE N4  EXPLOIT N4</a:t>
            </a:r>
            <a:endParaRPr lang="en-US" altLang="ko-KR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F97F4-98EE-3532-3839-9B9CF32BD545}"/>
              </a:ext>
            </a:extLst>
          </p:cNvPr>
          <p:cNvSpPr txBox="1"/>
          <p:nvPr/>
        </p:nvSpPr>
        <p:spPr>
          <a:xfrm>
            <a:off x="279134" y="200796"/>
            <a:ext cx="10194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Red-Team Agent with Deep Reinforcement Learning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FB540D7-AEE9-6FF9-144C-B5DAC2D9B82E}"/>
              </a:ext>
            </a:extLst>
          </p:cNvPr>
          <p:cNvSpPr/>
          <p:nvPr/>
        </p:nvSpPr>
        <p:spPr>
          <a:xfrm>
            <a:off x="273189" y="2924983"/>
            <a:ext cx="1290181" cy="12306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N1</a:t>
            </a:r>
          </a:p>
          <a:p>
            <a:pPr algn="ctr"/>
            <a:r>
              <a:rPr lang="en-US" altLang="ko-KR" dirty="0"/>
              <a:t>(Linux)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697BA8-579C-9D3E-DAAD-1B1A34BE9FF0}"/>
              </a:ext>
            </a:extLst>
          </p:cNvPr>
          <p:cNvSpPr/>
          <p:nvPr/>
        </p:nvSpPr>
        <p:spPr>
          <a:xfrm>
            <a:off x="273189" y="4841825"/>
            <a:ext cx="1290181" cy="123068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N2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10548E-8A44-9828-FAD8-8FF547BD96F0}"/>
              </a:ext>
            </a:extLst>
          </p:cNvPr>
          <p:cNvSpPr/>
          <p:nvPr/>
        </p:nvSpPr>
        <p:spPr>
          <a:xfrm>
            <a:off x="2486470" y="2924983"/>
            <a:ext cx="1290181" cy="123068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(Win7)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593845A-5D32-B215-FAD0-39D406E3128A}"/>
              </a:ext>
            </a:extLst>
          </p:cNvPr>
          <p:cNvSpPr/>
          <p:nvPr/>
        </p:nvSpPr>
        <p:spPr>
          <a:xfrm>
            <a:off x="2486470" y="4841825"/>
            <a:ext cx="1290181" cy="123068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N3</a:t>
            </a:r>
          </a:p>
          <a:p>
            <a:pPr algn="ctr"/>
            <a:r>
              <a:rPr lang="en-US" altLang="ko-KR" dirty="0"/>
              <a:t>(Win10)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339F530-12B3-4049-6AB2-833B8AE5833B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918280" y="4155665"/>
            <a:ext cx="0" cy="6861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848296-827D-0FEF-5C73-5A047D951D90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1563370" y="5457166"/>
            <a:ext cx="9231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CFA1CE9-A94B-EDC4-9EE7-D5A8BCFE6139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V="1">
            <a:off x="3131561" y="4155665"/>
            <a:ext cx="0" cy="6861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39ED69B-1989-8B91-44BC-9889AF0C02FD}"/>
              </a:ext>
            </a:extLst>
          </p:cNvPr>
          <p:cNvSpPr/>
          <p:nvPr/>
        </p:nvSpPr>
        <p:spPr>
          <a:xfrm>
            <a:off x="4699750" y="2924983"/>
            <a:ext cx="1290181" cy="123068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N4</a:t>
            </a:r>
          </a:p>
          <a:p>
            <a:pPr algn="ctr"/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C6A24A6-84F7-5118-4716-19A123F1AB00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3776651" y="3540324"/>
            <a:ext cx="923099" cy="0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A9CC78-C1DA-4A41-6DE0-460B1669EDE8}"/>
              </a:ext>
            </a:extLst>
          </p:cNvPr>
          <p:cNvSpPr txBox="1"/>
          <p:nvPr/>
        </p:nvSpPr>
        <p:spPr>
          <a:xfrm>
            <a:off x="1033241" y="4175579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E1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(SSH)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680A4-B305-6D0F-1A13-1B7402B9878C}"/>
              </a:ext>
            </a:extLst>
          </p:cNvPr>
          <p:cNvSpPr txBox="1"/>
          <p:nvPr/>
        </p:nvSpPr>
        <p:spPr>
          <a:xfrm>
            <a:off x="1665944" y="5485633"/>
            <a:ext cx="717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E2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(RDP)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A43F00-1009-2F06-EA0F-67A6293966F4}"/>
              </a:ext>
            </a:extLst>
          </p:cNvPr>
          <p:cNvSpPr txBox="1"/>
          <p:nvPr/>
        </p:nvSpPr>
        <p:spPr>
          <a:xfrm>
            <a:off x="3246521" y="4195494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E3</a:t>
            </a:r>
          </a:p>
          <a:p>
            <a:pPr algn="ctr"/>
            <a:r>
              <a:rPr lang="en-US" altLang="ko-KR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(SMB)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AFE5CF-2C92-61D3-5DC9-83534D586117}"/>
              </a:ext>
            </a:extLst>
          </p:cNvPr>
          <p:cNvSpPr txBox="1"/>
          <p:nvPr/>
        </p:nvSpPr>
        <p:spPr>
          <a:xfrm>
            <a:off x="3776651" y="2827637"/>
            <a:ext cx="86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E4</a:t>
            </a:r>
          </a:p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(SQL)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번개 1">
            <a:extLst>
              <a:ext uri="{FF2B5EF4-FFF2-40B4-BE49-F238E27FC236}">
                <a16:creationId xmlns:a16="http://schemas.microsoft.com/office/drawing/2014/main" id="{6703AA32-FF11-FBAE-4C50-F1C095B41F62}"/>
              </a:ext>
            </a:extLst>
          </p:cNvPr>
          <p:cNvSpPr/>
          <p:nvPr/>
        </p:nvSpPr>
        <p:spPr>
          <a:xfrm rot="21244044">
            <a:off x="262753" y="4679102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번개 2">
            <a:extLst>
              <a:ext uri="{FF2B5EF4-FFF2-40B4-BE49-F238E27FC236}">
                <a16:creationId xmlns:a16="http://schemas.microsoft.com/office/drawing/2014/main" id="{CD45AC51-3BFA-85A9-A14D-F8BAFECD27B8}"/>
              </a:ext>
            </a:extLst>
          </p:cNvPr>
          <p:cNvSpPr/>
          <p:nvPr/>
        </p:nvSpPr>
        <p:spPr>
          <a:xfrm rot="21244044">
            <a:off x="2524917" y="4679103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번개 7">
            <a:extLst>
              <a:ext uri="{FF2B5EF4-FFF2-40B4-BE49-F238E27FC236}">
                <a16:creationId xmlns:a16="http://schemas.microsoft.com/office/drawing/2014/main" id="{0E89A7F5-ECD9-7DAA-43B0-040456FCAB0C}"/>
              </a:ext>
            </a:extLst>
          </p:cNvPr>
          <p:cNvSpPr/>
          <p:nvPr/>
        </p:nvSpPr>
        <p:spPr>
          <a:xfrm rot="21244044">
            <a:off x="2408480" y="2774099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0608EBA-719A-A85B-05F3-9399A6562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140254"/>
              </p:ext>
            </p:extLst>
          </p:nvPr>
        </p:nvGraphicFramePr>
        <p:xfrm>
          <a:off x="6614814" y="2897106"/>
          <a:ext cx="544387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478">
                  <a:extLst>
                    <a:ext uri="{9D8B030D-6E8A-4147-A177-3AD203B41FA5}">
                      <a16:colId xmlns:a16="http://schemas.microsoft.com/office/drawing/2014/main" val="4097315712"/>
                    </a:ext>
                  </a:extLst>
                </a:gridCol>
                <a:gridCol w="1359218">
                  <a:extLst>
                    <a:ext uri="{9D8B030D-6E8A-4147-A177-3AD203B41FA5}">
                      <a16:colId xmlns:a16="http://schemas.microsoft.com/office/drawing/2014/main" val="2095321669"/>
                    </a:ext>
                  </a:extLst>
                </a:gridCol>
                <a:gridCol w="1636459">
                  <a:extLst>
                    <a:ext uri="{9D8B030D-6E8A-4147-A177-3AD203B41FA5}">
                      <a16:colId xmlns:a16="http://schemas.microsoft.com/office/drawing/2014/main" val="310252630"/>
                    </a:ext>
                  </a:extLst>
                </a:gridCol>
                <a:gridCol w="1549718">
                  <a:extLst>
                    <a:ext uri="{9D8B030D-6E8A-4147-A177-3AD203B41FA5}">
                      <a16:colId xmlns:a16="http://schemas.microsoft.com/office/drawing/2014/main" val="3373213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Node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Vulnerability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Attack Type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1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V1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72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V2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N1(Linux)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SudoCaching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88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V3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SSHBF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5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V4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N2(Win10)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UACME43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2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V5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RDPBF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V6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N3(Win10)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UACME45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58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SMBBF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Remote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7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UACME52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84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V9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N4(Win7)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SQLInjection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Local</a:t>
                      </a:r>
                      <a:endParaRPr lang="ko-KR" altLang="en-US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44096"/>
                  </a:ext>
                </a:extLst>
              </a:tr>
            </a:tbl>
          </a:graphicData>
        </a:graphic>
      </p:graphicFrame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DFD9EA5E-47C9-B0FD-3C9D-CD57958047E0}"/>
              </a:ext>
            </a:extLst>
          </p:cNvPr>
          <p:cNvSpPr/>
          <p:nvPr/>
        </p:nvSpPr>
        <p:spPr>
          <a:xfrm>
            <a:off x="4732635" y="4771541"/>
            <a:ext cx="1507739" cy="4842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번개 17">
            <a:extLst>
              <a:ext uri="{FF2B5EF4-FFF2-40B4-BE49-F238E27FC236}">
                <a16:creationId xmlns:a16="http://schemas.microsoft.com/office/drawing/2014/main" id="{84E9EFBA-608C-13DF-0F28-8DB6C9717039}"/>
              </a:ext>
            </a:extLst>
          </p:cNvPr>
          <p:cNvSpPr/>
          <p:nvPr/>
        </p:nvSpPr>
        <p:spPr>
          <a:xfrm rot="21244044">
            <a:off x="262753" y="2773275"/>
            <a:ext cx="365918" cy="494683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F7C1BF-17D2-6D15-A8F6-0094CE84506A}"/>
              </a:ext>
            </a:extLst>
          </p:cNvPr>
          <p:cNvSpPr txBox="1"/>
          <p:nvPr/>
        </p:nvSpPr>
        <p:spPr>
          <a:xfrm>
            <a:off x="6614814" y="1699214"/>
            <a:ext cx="49343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SCAN node with </a:t>
            </a:r>
            <a:r>
              <a:rPr lang="en-US" altLang="ko-KR" dirty="0" err="1"/>
              <a:t>LocalUser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MOVE to N4 using SMBBF.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EXPLOIT N4 using UACME52.</a:t>
            </a:r>
          </a:p>
        </p:txBody>
      </p:sp>
    </p:spTree>
    <p:extLst>
      <p:ext uri="{BB962C8B-B14F-4D97-AF65-F5344CB8AC3E}">
        <p14:creationId xmlns:p14="http://schemas.microsoft.com/office/powerpoint/2010/main" val="3440999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6041</TotalTime>
  <Words>3284</Words>
  <Application>Microsoft Office PowerPoint</Application>
  <PresentationFormat>와이드스크린</PresentationFormat>
  <Paragraphs>936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Cambria Math</vt:lpstr>
      <vt:lpstr>Cascadia Code</vt:lpstr>
      <vt:lpstr>Wingdings</vt:lpstr>
      <vt:lpstr>Office 테마</vt:lpstr>
      <vt:lpstr>Cybersecurity Red-Team Agent with Deep Reinforcement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Tactile Seminar</dc:title>
  <dc:creator>Sarmad Idrees</dc:creator>
  <cp:lastModifiedBy>hoyeon kim</cp:lastModifiedBy>
  <cp:revision>414</cp:revision>
  <dcterms:created xsi:type="dcterms:W3CDTF">2019-10-24T09:29:19Z</dcterms:created>
  <dcterms:modified xsi:type="dcterms:W3CDTF">2025-12-05T05:30:54Z</dcterms:modified>
</cp:coreProperties>
</file>